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lb"/>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b"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b"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lb">
                <a:solidFill>
                  <a:schemeClr val="tx1">
                    <a:lumMod val="50000"/>
                    <a:lumOff val="50000"/>
                  </a:schemeClr>
                </a:solidFill>
              </a:rPr>
              <a:t>Nr 45 D'Wuert vu Gott</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lb" sz="4400"/>
              <a:t>Déi gutt Noriicht vum Engel</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lb" sz="4000">
                <a:solidFill>
                  <a:srgbClr val="FF0000"/>
                </a:solidFill>
              </a:rPr>
              <a:t>De Quiz vun haut</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lb" sz="3600">
                <a:solidFill>
                  <a:schemeClr val="tx1">
                    <a:lumMod val="65000"/>
                    <a:lumOff val="35000"/>
                  </a:schemeClr>
                </a:solidFill>
              </a:rPr>
              <a:t>Wien huet d'Nouvelle dem Mary ginn?</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lb" sz="2800">
                <a:solidFill>
                  <a:schemeClr val="tx1">
                    <a:lumMod val="65000"/>
                    <a:lumOff val="35000"/>
                  </a:schemeClr>
                </a:solidFill>
              </a:rPr>
              <a:t>① </a:t>
            </a:r>
            <a:r xmlns:a="http://schemas.openxmlformats.org/drawingml/2006/main">
              <a:rPr altLang="ko-KR" dirty="0" lang="lb" sz="2800">
                <a:solidFill>
                  <a:schemeClr val="tx1">
                    <a:lumMod val="65000"/>
                    <a:lumOff val="35000"/>
                  </a:schemeClr>
                </a:solidFill>
              </a:rPr>
              <a:t>Satan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lb" sz="2800">
                <a:solidFill>
                  <a:schemeClr val="tx1">
                    <a:lumMod val="65000"/>
                    <a:lumOff val="35000"/>
                  </a:schemeClr>
                </a:solidFill>
              </a:rPr>
              <a:t>② </a:t>
            </a:r>
            <a:r xmlns:a="http://schemas.openxmlformats.org/drawingml/2006/main">
              <a:rPr altLang="ko-KR" dirty="0" lang="lb" sz="2800">
                <a:solidFill>
                  <a:schemeClr val="tx1">
                    <a:lumMod val="65000"/>
                    <a:lumOff val="35000"/>
                  </a:schemeClr>
                </a:solidFill>
              </a:rPr>
              <a:t>Dem Mary säi Frënd</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lb" sz="2800">
                <a:solidFill>
                  <a:schemeClr val="tx1">
                    <a:lumMod val="65000"/>
                    <a:lumOff val="35000"/>
                  </a:schemeClr>
                </a:solidFill>
              </a:rPr>
              <a:t>③ </a:t>
            </a:r>
            <a:r xmlns:a="http://schemas.openxmlformats.org/drawingml/2006/main">
              <a:rPr altLang="ko-KR" dirty="0" lang="lb" sz="2800">
                <a:solidFill>
                  <a:schemeClr val="tx1">
                    <a:lumMod val="65000"/>
                    <a:lumOff val="35000"/>
                  </a:schemeClr>
                </a:solidFill>
              </a:rPr>
              <a:t>Engel</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lb" sz="2800">
                <a:solidFill>
                  <a:schemeClr val="tx1">
                    <a:lumMod val="65000"/>
                    <a:lumOff val="35000"/>
                  </a:schemeClr>
                </a:solidFill>
              </a:rPr>
              <a:t>④ </a:t>
            </a:r>
            <a:r xmlns:a="http://schemas.openxmlformats.org/drawingml/2006/main">
              <a:rPr altLang="ko-KR" dirty="0" lang="lb" sz="2800">
                <a:solidFill>
                  <a:schemeClr val="tx1">
                    <a:lumMod val="65000"/>
                    <a:lumOff val="35000"/>
                  </a:schemeClr>
                </a:solidFill>
              </a:rPr>
              <a:t>Jesus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lb" sz="2800">
                <a:solidFill>
                  <a:srgbClr val="FF0000"/>
                </a:solidFill>
              </a:rPr>
              <a:t>③ </a:t>
            </a:r>
            <a:r xmlns:a="http://schemas.openxmlformats.org/drawingml/2006/main">
              <a:rPr altLang="ko-KR" dirty="0" lang="lb" sz="2800">
                <a:solidFill>
                  <a:srgbClr val="FF0000"/>
                </a:solidFill>
              </a:rPr>
              <a:t>Engel</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NEE. 54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Samaritesch Fra bei der Brunn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wien d'Waasser drénkt, déi ech him ginn, wäert ni Duuscht maachen. Tatsächlech, d'Waasser, dat ech him ginn, wäert an him eng Quell vu Waasser ginn, déi bis zum éiwege Liewen wuel."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John</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Wéi de Jesus duerch d'Land vu Samaria gaangen ass, huet hien eng Fra bei der Brunn begéint a gesot. "Gëff mir w.e.g. Waasser."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lb" altLang="ko-KR" sz="2600">
                <a:solidFill>
                  <a:schemeClr val="tx1">
                    <a:lumMod val="65000"/>
                    <a:lumOff val="35000"/>
                  </a:schemeClr>
                </a:solidFill>
              </a:rPr>
              <a:t>D'Fra war erstaunlech. Well d'Judde schwätzen net mat de Samaritaner. "Wann Dir wousst wien ech sinn, hätt Dir mech fir Waasser gefrot." Jesus gesot</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lb" altLang="ko-KR" sz="2600">
                <a:solidFill>
                  <a:schemeClr val="tx1">
                    <a:lumMod val="65000"/>
                    <a:lumOff val="35000"/>
                  </a:schemeClr>
                </a:solidFill>
              </a:rPr>
              <a:t>"Well d'Waasser, déi ech ginn, d'Waasser vum Liewen ass, dat ni méi duuschtereg ass." D'Fra gouf virwëtzeg iwwer de Jesus. "Wien bass du, kënnt Dir mir dat Waasser ginn?"</a:t>
            </a:r>
            <a:r xmlns:a="http://schemas.openxmlformats.org/drawingml/2006/main">
              <a:rPr lang="lb"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"Ech sinn de Christus an de Jong vu Gott," huet de Jesus geäntwert. Si war vun dëser erschreckt.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lb" altLang="ko-KR" sz="2600">
                <a:solidFill>
                  <a:schemeClr val="tx1">
                    <a:lumMod val="65000"/>
                    <a:lumOff val="35000"/>
                  </a:schemeClr>
                </a:solidFill>
              </a:rPr>
              <a:t>Si huet hire Waasserkouse verlooss an ass zréck an d'Stad gaang a sot zu de Leit iwwer de Jesus. Vill Leit si komm fir de Jesus ze treffen an hunn un Him als hire Retter gegleeft.</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Soubal déi samaritanesch Fra de Jesus begéint huet, huet si d'Waasserkëscht verlooss an ass zréck an d'Duerf gaang fir d'Gutt Noriicht vun der Erléisung un d'Dierfer ze liwweren.</a:t>
            </a:r>
            <a:r xmlns:a="http://schemas.openxmlformats.org/drawingml/2006/main">
              <a:rPr altLang="en-US" lang="lb" sz="3200">
                <a:solidFill>
                  <a:schemeClr val="tx1">
                    <a:lumMod val="65000"/>
                    <a:lumOff val="35000"/>
                  </a:schemeClr>
                </a:solidFill>
              </a:rPr>
              <a:t> </a:t>
            </a:r>
            <a:r xmlns:a="http://schemas.openxmlformats.org/drawingml/2006/main">
              <a:rPr altLang="ko-KR" lang="lb" sz="3200">
                <a:solidFill>
                  <a:schemeClr val="tx1">
                    <a:lumMod val="65000"/>
                    <a:lumOff val="35000"/>
                  </a:schemeClr>
                </a:solidFill>
              </a:rPr>
              <a:t>Schlussendlech goufen vill Leit gerett andeems se d'Evangelium héieren a gleewen, déi si gepriedegt huet.</a:t>
            </a:r>
            <a:r xmlns:a="http://schemas.openxmlformats.org/drawingml/2006/main">
              <a:rPr altLang="en-US" lang="lb"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lb" sz="3200">
                <a:solidFill>
                  <a:schemeClr val="tx1">
                    <a:lumMod val="65000"/>
                    <a:lumOff val="35000"/>
                  </a:schemeClr>
                </a:solidFill>
              </a:rPr>
              <a:t>Hutt Dir de Jesus begéint? Sot Dir anerer iwwer de Jesus? Wéi wier et iwwer de Jesus fir anerer wéi eng Samaritanesch Fra virzestellen?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rgbClr val="ff0000"/>
                </a:solidFill>
              </a:rPr>
              <a:t>Wien ass de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a:t>
            </a:r>
            <a:r xmlns:a="http://schemas.openxmlformats.org/drawingml/2006/main">
              <a:rPr altLang="en-US" lang="lb" sz="3600">
                <a:solidFill>
                  <a:srgbClr val="0070c0"/>
                </a:solidFill>
              </a:rPr>
              <a:t> </a:t>
            </a:r>
            <a:r xmlns:a="http://schemas.openxmlformats.org/drawingml/2006/main">
              <a:rPr altLang="ko-KR" lang="lb" sz="3600">
                <a:solidFill>
                  <a:srgbClr val="0070c0"/>
                </a:solidFill>
              </a:rPr>
              <a:t>ass..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deen, deen eis d'Waasser vum Liewen gëtt fir ni no eis Séilen ze duuschten.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Wou huet de Jesus eng samaritanesch Fra begéint?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am Palais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an der Stad</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Strooss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um Maart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an der Brunn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④ </a:t>
            </a:r>
            <a:r xmlns:a="http://schemas.openxmlformats.org/drawingml/2006/main">
              <a:rPr altLang="ko-KR" lang="lb" sz="2800">
                <a:solidFill>
                  <a:srgbClr val="ff0000"/>
                </a:solidFill>
              </a:rPr>
              <a:t>an der Brunn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lb" sz="4000">
                <a:solidFill>
                  <a:srgbClr val="FF0000"/>
                </a:solidFill>
              </a:rPr>
              <a:t>D'Wuert vun haut</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lb" sz="3600">
                <a:solidFill>
                  <a:schemeClr val="tx1">
                    <a:lumMod val="65000"/>
                    <a:lumOff val="35000"/>
                  </a:schemeClr>
                </a:solidFill>
              </a:rPr>
              <a:t>Dir wäert mat Kand sinn an e Jong gebuer ginn, an Dir sollt him den Numm Jesus ginn.</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lb" sz="2800">
                <a:solidFill>
                  <a:schemeClr val="tx1">
                    <a:lumMod val="65000"/>
                    <a:lumOff val="35000"/>
                  </a:schemeClr>
                </a:solidFill>
              </a:rPr>
              <a:t>Luke</a:t>
            </a:r>
            <a:r xmlns:a="http://schemas.openxmlformats.org/drawingml/2006/main">
              <a:rPr altLang="en-US" dirty="0" lang="lb" sz="2800">
                <a:solidFill>
                  <a:schemeClr val="tx1">
                    <a:lumMod val="65000"/>
                    <a:lumOff val="35000"/>
                  </a:schemeClr>
                </a:solidFill>
              </a:rPr>
              <a:t> </a:t>
            </a:r>
            <a:r xmlns:a="http://schemas.openxmlformats.org/drawingml/2006/main">
              <a:rPr altLang="ko-KR" dirty="0" lang="lb"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wien d'Waasser drénkt, déi ech him ginn, wäert ni Duuscht maachen. Tatsächlech, d'Waasser, dat ech him ginn, wäert an him eng Quell vu Waasser ginn, déi bis zum éiwege Liewen wuel."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John</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55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Gitt Äert Netz an déif Waasser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Du sot de Jesus zum Simon: "Fäert net, vun elo un wäert Dir Männer fänken."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Luke</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Jesus, deen op dem Péitrus säi Boot gaang ass an d'Wuert geliwwert huet, sot zu Péitrus. "Gitt elo op déif Waasser a werft en Netz fir de Fësch ze fangen."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„Meeschter, mir hunn déi ganz Nuecht haart geschafft an näischt gefaangen. Awer well Dir dat sot, wäert ech d'Netzer erofloossen."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Wéi si dat gemaach hunn, hu se esou vill Fësch gefaang, datt hir Netzer ugefaang hunn ze briechen. De Peter war iwwerrascht iwwer dëst.</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lb" sz="3000">
                <a:solidFill>
                  <a:schemeClr val="tx1">
                    <a:lumMod val="65000"/>
                    <a:lumOff val="35000"/>
                  </a:schemeClr>
                </a:solidFill>
              </a:rPr>
              <a:t>An deem Moment huet de Péitrus sech berouegt a wousst datt de Jesus de Jong vu Gott war. "Ech sinn e Sënner."</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lb" sz="3000">
                <a:solidFill>
                  <a:schemeClr val="tx1">
                    <a:lumMod val="65000"/>
                    <a:lumOff val="35000"/>
                  </a:schemeClr>
                </a:solidFill>
              </a:rPr>
              <a:t>Jesus gesot. "Fäert net, vun elo un sidd Dir e Fëscher, dee Leit hëlt." De Péitrus huet alles verlooss a gouf e Jünger vum Jesus.</a:t>
            </a:r>
            <a:r xmlns:a="http://schemas.openxmlformats.org/drawingml/2006/main">
              <a:rPr altLang="en-US" lang="lb"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Haut</a:t>
            </a:r>
            <a:r xmlns:a="http://schemas.openxmlformats.org/drawingml/2006/main">
              <a:rPr altLang="en-US" lang="lb" sz="4000">
                <a:solidFill>
                  <a:srgbClr val="ff0000"/>
                </a:solidFill>
              </a:rPr>
              <a:t> </a:t>
            </a:r>
            <a:r xmlns:a="http://schemas.openxmlformats.org/drawingml/2006/main">
              <a:rPr altLang="ko-KR" lang="lb" sz="4000">
                <a:solidFill>
                  <a:srgbClr val="ff0000"/>
                </a:solidFill>
              </a:rPr>
              <a:t>Lektioun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chemeClr val="tx1">
                    <a:lumMod val="65000"/>
                    <a:lumOff val="35000"/>
                  </a:schemeClr>
                </a:solidFill>
              </a:rPr>
              <a:t>De Péitrus, deen de Jesus begéint huet,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berouegt an direkt do gefollegt.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Gëtt et Berouegung an Gehorsam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zu Jesus an Ärem Liewen?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De Péitrus huet alles opginn an dem Jesus gefollegt. Wéi de Péitrus, musst Dir e Jünger sinn, dee richteg Berouegung an Gehorsam kennt.</a:t>
            </a:r>
            <a:r xmlns:a="http://schemas.openxmlformats.org/drawingml/2006/main">
              <a:rPr altLang="en-US" lang="lb"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rgbClr val="ff0000"/>
                </a:solidFill>
              </a:rPr>
              <a:t>Wien ass de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 ass..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een deen Wonner mécht, déi d'Erfahrungen an d'Fäegkeeten vun de Leit iwwerschreiden.</a:t>
            </a:r>
            <a:r xmlns:a="http://schemas.openxmlformats.org/drawingml/2006/main">
              <a:rPr altLang="en-US" lang="lb"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46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Puppelchen Jesus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Wat war dem Peter seng Aarbecht?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Schräiner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Schäfer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Fëscher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Bauer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③ </a:t>
            </a:r>
            <a:r xmlns:a="http://schemas.openxmlformats.org/drawingml/2006/main">
              <a:rPr altLang="ko-KR" lang="lb" sz="2800">
                <a:solidFill>
                  <a:srgbClr val="ff0000"/>
                </a:solidFill>
              </a:rPr>
              <a:t>Fëscher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Du sot de Jesus zum Simon: "Fäert net, vun elo un wäert Dir Männer fänken."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Luke</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56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Jesus, deen d'Jünger geruff huet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Philippe huet den Nathanael fonnt an huet him gesot: "Mir hunn deen fonnt, deen de Moses am Gesetz geschriwwen huet, an iwwer deen d'Prophéiten och geschriwwen hunn - de Jesus vun Nazareth, de Jong vum Joseph."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John</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De Jesus huet de Péitrus, den Andrew an hiren Noper Philippe genannt fir e Jünger ze sinn. "Komm mir no!"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De Philip huet de Jesus säi Frënd Nathanael virgestallt. "De Messias, deen d'Prophéiten am Alen Testament geschriwwen hunn, ass erschéngt."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"Nazareth! Kann de Messias vun do kommen?" Nathanael gefrot. "Kommt a kuckt," sot de Philip.</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Jesus sot zu Nathanael. "Dir sidd e richtege Israelit, ech hunn dech gesinn wéi Dir nach ënner dem Figebam war, ier de Philippe dech geruff huet."</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lb" altLang="ko-KR" sz="3000">
                <a:solidFill>
                  <a:schemeClr val="tx1">
                    <a:lumMod val="65000"/>
                    <a:lumOff val="35000"/>
                  </a:schemeClr>
                </a:solidFill>
              </a:rPr>
              <a:t>Den Nathanael war iwwerrascht iwwer dëst an huet dem Jesus Éier ginn: "Rabbi, Dir sidd de Jong vu Gott an de Kinnek vun Israel."</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chemeClr val="tx1">
                    <a:lumMod val="65000"/>
                    <a:lumOff val="35000"/>
                  </a:schemeClr>
                </a:solidFill>
              </a:rPr>
              <a:t>Soubal Nathanael dat erausfonnt huet</a:t>
            </a:r>
            <a:r xmlns:a="http://schemas.openxmlformats.org/drawingml/2006/main">
              <a:rPr altLang="en-US" lang="lb" sz="3200">
                <a:solidFill>
                  <a:schemeClr val="tx1">
                    <a:lumMod val="65000"/>
                    <a:lumOff val="35000"/>
                  </a:schemeClr>
                </a:solidFill>
              </a:rPr>
              <a:t> </a:t>
            </a:r>
            <a:r xmlns:a="http://schemas.openxmlformats.org/drawingml/2006/main">
              <a:rPr altLang="ko-KR" lang="lb" sz="3200">
                <a:solidFill>
                  <a:schemeClr val="tx1">
                    <a:lumMod val="65000"/>
                    <a:lumOff val="35000"/>
                  </a:schemeClr>
                </a:solidFill>
              </a:rPr>
              <a:t>De Jesus ass de Messias, hien huet dem Jesus Herrlechkeet ginn.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Hie gouf e Jünger vum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Mir mussen dem Jesus Éier ginn, deen eise Retter ass, an e Liewe vum Jünger vum Jesus liewen an Him befollegen.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Haut an der Stad vum David ass Iech e Retter gebuer; hien ass Christus den Här.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Wéi</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rgbClr val="ff0000"/>
                </a:solidFill>
              </a:rPr>
              <a:t>Wien ass de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 ass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deen deen d'Leit als Jünger rifft fir wéi hien ze sinn.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Wien huet de Jesus dem Nathanael agefouert?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Philippe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Andrew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Paul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② </a:t>
            </a:r>
            <a:r xmlns:a="http://schemas.openxmlformats.org/drawingml/2006/main">
              <a:rPr altLang="ko-KR" lang="lb" sz="2800">
                <a:solidFill>
                  <a:srgbClr val="ff0000"/>
                </a:solidFill>
              </a:rPr>
              <a:t>Philippe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Philippe huet den Nathanael fonnt an huet him gesot: "Mir hunn deen fonnt, deen de Moses am Gesetz geschriwwen huet, an iwwer deen d'Prophéiten och geschriwwen hunn - de Jesus vun Nazareth, de Jong vum Joseph."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John</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57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Déi Persoun déi duerch den Daach erof koum</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Hien ass opgestan, huet seng Matte geholl an ass a voller Vue vun hinnen all erausgaang. Dëst huet jiddereen erstaunt a si hunn Gott gelueft a gesot: "Mir hunn nach ni sou eppes gesinn!"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Mark</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Wéi d'Leit iwwer dem Jesus seng Heelung héieren hunn, hunn d'Leit hire paralytesche Frënd bruecht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Awer et waren ze vill Leit wou de Jesus war. Also konnten si hire paralytesche Frënd net mam Jesus duerch den Daach huelen.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Schlussendlech sinn déi, déi e paralytesche Frënd bruecht hunn, duerch den Daach gebrach an e paralytesche Frënd un de Jesus geschéckt.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De Jesus huet hire Glawen gesinn a gesot. "Deng Sënne sinn verginn. Stitt op a gitt heem."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lb" altLang="ko-KR" sz="3000">
                <a:solidFill>
                  <a:schemeClr val="tx1">
                    <a:lumMod val="65000"/>
                    <a:lumOff val="35000"/>
                  </a:schemeClr>
                </a:solidFill>
              </a:rPr>
              <a:t>Iwwerraschend war de Lähmer am Moment geheelt. Dunn ass hien opgestan an ass gaang an huet Gott verherrlecht.</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lb" altLang="ko-KR" sz="2400">
                <a:solidFill>
                  <a:schemeClr val="tx1">
                    <a:lumMod val="65000"/>
                    <a:lumOff val="35000"/>
                  </a:schemeClr>
                </a:solidFill>
              </a:rPr>
              <a:t>Wéi et Zäit war fir d'Maria e Puppelchen ze kréien, huet si missen op Bethlehem goen. Awer well et keng Plaz war, hat si e Puppelchen an enger Krëpp..</a:t>
            </a:r>
            <a:r xmlns:a="http://schemas.openxmlformats.org/drawingml/2006/main">
              <a:rPr lang="lb"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chemeClr val="tx1">
                    <a:lumMod val="65000"/>
                    <a:lumOff val="35000"/>
                  </a:schemeClr>
                </a:solidFill>
              </a:rPr>
              <a:t>Dem Paralytic seng Frënn haten Schwieregkeeten a Behënnerungen, awer si konnten net opginn fir op de Jesus ze goen. Well se u Jesus gleewen.</a:t>
            </a:r>
            <a:r xmlns:a="http://schemas.openxmlformats.org/drawingml/2006/main">
              <a:rPr altLang="en-US" lang="lb" sz="3200">
                <a:solidFill>
                  <a:schemeClr val="tx1">
                    <a:lumMod val="65000"/>
                    <a:lumOff val="35000"/>
                  </a:schemeClr>
                </a:solidFill>
              </a:rPr>
              <a:t> </a:t>
            </a:r>
            <a:r xmlns:a="http://schemas.openxmlformats.org/drawingml/2006/main">
              <a:rPr altLang="ko-KR" lang="lb" sz="3200">
                <a:solidFill>
                  <a:schemeClr val="tx1">
                    <a:lumMod val="65000"/>
                    <a:lumOff val="35000"/>
                  </a:schemeClr>
                </a:solidFill>
              </a:rPr>
              <a:t>Hu mir Glawen u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Wa mir mam Glawen bei de Jesus kommen, däerfe mir trotz Schwieregkeeten an Hindernisser net opginn, déi eis blockéieren.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Doduerch kënne mir Gott wéi e gelähmte Mann Éier bréngen.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rgbClr val="ff0000"/>
                </a:solidFill>
              </a:rPr>
              <a:t>Wien ass de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refuséiert net déi, déi bei hie kommen. An hien gëtt deenen, déi bei him kommen, wat néideg ass.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Wat ass de Lähmer zum Jesus komm?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Fënster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Gate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Mauer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Dach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④ </a:t>
            </a:r>
            <a:r xmlns:a="http://schemas.openxmlformats.org/drawingml/2006/main">
              <a:rPr altLang="ko-KR" lang="lb" sz="2800">
                <a:solidFill>
                  <a:srgbClr val="ff0000"/>
                </a:solidFill>
              </a:rPr>
              <a:t>Dach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Hien ass opgestan, huet seng Matte geholl an ass a voller Vue vun hinnen all erausgaang. Dëst huet jiddereen erstaunt a si hunn Gott gelueft a gesot: "Mir hunn nach ni sou eppes gesinn!"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Mark</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58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Jesus rifft de Matthew</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Wéi de Jesus vun do fortgaang ass, huet hien e Mann gesinn, deen de Matthäus genannt huet, bei der Steierzuelerstand souz. "Follow mir," sot hien him, an de Matthew ass opgaang an ass him nogaang.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Matthew</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9 :9p</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lb" altLang="ko-KR" sz="3000">
                <a:solidFill>
                  <a:schemeClr val="tx1">
                    <a:lumMod val="65000"/>
                    <a:lumOff val="35000"/>
                  </a:schemeClr>
                </a:solidFill>
              </a:rPr>
              <a:t>Et war e Steiersammler mam Numm Matthew. Hie war Steiersammler am Numm vu Roum un d'Israeliten.</a:t>
            </a:r>
            <a:r xmlns:a="http://schemas.openxmlformats.org/drawingml/2006/main">
              <a:rPr lang="lb"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lb" altLang="ko-KR" sz="3000">
                <a:solidFill>
                  <a:schemeClr val="tx1">
                    <a:lumMod val="65000"/>
                    <a:lumOff val="35000"/>
                  </a:schemeClr>
                </a:solidFill>
              </a:rPr>
              <a:t>De Matthew war e Steierzueler, also hat hie vill Suen. Awer d'Judden haassen d'Steiersammler, déi fir Roum geschafft hunn, den Eruewerer.</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De Jesus huet de Matthäus gekuckt, deen um Steierstand souz an huet zu him gesot. "Komm mir no"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Matthew huet direkt alles opginn an dem Jesus gefollegt. Et war well hien dem Jesus Merci gesot huet fir hien ze ruffen.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Mëttlerweil koum eng Stëmm vum Himmel un d'Schäfer, déi no de Schof zu Bethlehem gekuckt hunn.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lb" altLang="ko-KR" sz="3000">
                <a:solidFill>
                  <a:schemeClr val="tx1">
                    <a:lumMod val="65000"/>
                    <a:lumOff val="35000"/>
                  </a:schemeClr>
                </a:solidFill>
              </a:rPr>
              <a:t>"Dokter ass net néideg fir déi gesond, awer déi krank." De Matthew gouf e Jünger vum Jesus.</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De Matthew war e Steiersammler, dee vu senge Leit gehaasst gouf. Awer de Jesus huet de Matthäus geruff an hien zu Jünger gemaach.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Mir sinn och Gottes Vollek. Awer mir sinn net genuch fir als Jünger vum Jesus genannt ze ginn.</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lb" sz="3200">
                <a:solidFill>
                  <a:schemeClr val="tx1">
                    <a:lumMod val="65000"/>
                    <a:lumOff val="35000"/>
                  </a:schemeClr>
                </a:solidFill>
              </a:rPr>
              <a:t>Wéi och ëmmer, de Jesus rifft eis fir seng Jünger ze maachen. Dofir musse mir him befollegen fir säi Ruff wäert ze sinn.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rgbClr val="ff0000"/>
                </a:solidFill>
              </a:rPr>
              <a:t>Wien ass de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rifft Leit, déi op der Welt verworf ginn, fir Gottes Vollek ze ginn.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Wat war dem Matthew seng Aarbecht?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Steiersammler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Fëscher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Schräiner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Paschtouer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① </a:t>
            </a:r>
            <a:r xmlns:a="http://schemas.openxmlformats.org/drawingml/2006/main">
              <a:rPr altLang="ko-KR" lang="lb" sz="2800">
                <a:solidFill>
                  <a:srgbClr val="ff0000"/>
                </a:solidFill>
              </a:rPr>
              <a:t>Steiersammler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Wéi de Jesus vun do fortgaang ass, huet hien e Mann gesinn, deen de Matthäus genannt huet, bei der Steierzuelerstand souz. "Follow mir," sot hien him, an de Matthew ass opgaang an ass him nogaang.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Matthew</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9 :9p</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59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De Jesus huet déi zwielef Jünger gewielt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Ee vun deenen Deeg ass de Jesus op e Bierg erausgaang fir ze bieden, an huet d'Nuecht verbruecht fir Gott ze bieden.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b" sz="3600">
                <a:solidFill>
                  <a:schemeClr val="tx1">
                    <a:lumMod val="65000"/>
                    <a:lumOff val="35000"/>
                  </a:schemeClr>
                </a:solidFill>
              </a:rPr>
              <a:t>Wéi de Moien koum, huet hien seng Jünger bei sech geruff an huet zwielef vun hinnen erausgesicht, déi hien och Apostelen bezeechent huet:</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Luke</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6:</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lb" altLang="ko-KR" sz="3000">
                <a:solidFill>
                  <a:schemeClr val="tx1">
                    <a:lumMod val="65000"/>
                    <a:lumOff val="35000"/>
                  </a:schemeClr>
                </a:solidFill>
              </a:rPr>
              <a:t>Et ware vill Leit, déi de Jesus héieren a gefollegt hunn. Si si mam Jesus gaang an hunn vum Jesus geléiert</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Nom Gebiet huet de Jesus speziell zwielef vun hinnen als enk Jünger gewielt.</a:t>
            </a:r>
            <a:r xmlns:a="http://schemas.openxmlformats.org/drawingml/2006/main">
              <a:rPr lang="lb"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lb" altLang="ko-KR" sz="3000">
                <a:solidFill>
                  <a:schemeClr val="tx1">
                    <a:lumMod val="65000"/>
                    <a:lumOff val="35000"/>
                  </a:schemeClr>
                </a:solidFill>
              </a:rPr>
              <a:t>Si goufen gewielt fir mam Jesus ze liewen, d'Evangelium ze priedegen an Dämonen auszedreiwen.</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„Herrlechkeet dem Himmel, Fridden op der Äerd! Freet Iech, de Jesus ass gebuer." Engelen aus dem Himmel gesot</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lb" sz="3000">
                <a:solidFill>
                  <a:schemeClr val="tx1">
                    <a:lumMod val="65000"/>
                    <a:lumOff val="35000"/>
                  </a:schemeClr>
                </a:solidFill>
              </a:rPr>
              <a:t>D'Jünger waren eng Vielfalt vu Leit: e puer vun hinnen ware Fëscher, e Steierzueler, e Revolutionär, e puer vun hinnen ware waarm temperéiert.</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Awer de Jesus huet Gott gebiet fir seng Jünger gutt ze wielen, an hien huet se gutt gewielt, gutt ëm si gekëmmert a gutt geléiert.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lb" sz="2800">
                <a:solidFill>
                  <a:schemeClr val="tx1">
                    <a:lumMod val="65000"/>
                    <a:lumOff val="35000"/>
                  </a:schemeClr>
                </a:solidFill>
              </a:rPr>
              <a:t>Dofir huet de Jesus seng Jünger gewielt: 1) fir hinnen d'Wuert vu Gott ze léieren, 2) fir hinnen d'Evangelium ze priedegen no deem wat se geléiert hunn, an 3) fir hinnen d'Muecht vum Räich vu Gott ze verkënnegen. Aus dëse Grënn huet de Jesus seng Jünger gewielt.</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Mir sinn och Jünger vum Jesus.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lb" sz="2800">
                <a:solidFill>
                  <a:schemeClr val="tx1">
                    <a:lumMod val="65000"/>
                    <a:lumOff val="35000"/>
                  </a:schemeClr>
                </a:solidFill>
              </a:rPr>
              <a:t>Eis Aarbecht ass d'selwecht wéi d'Aarbecht vun den zwielef Jünger vum Jesus.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lb" sz="2800">
                <a:solidFill>
                  <a:schemeClr val="tx1">
                    <a:lumMod val="65000"/>
                    <a:lumOff val="35000"/>
                  </a:schemeClr>
                </a:solidFill>
              </a:rPr>
              <a:t>Loosst eis d'Liewe vun engem Jünger liewen ab haut </a:t>
            </a:r>
            <a:r xmlns:a="http://schemas.openxmlformats.org/drawingml/2006/main">
              <a:rPr altLang="ko-KR" lang="lb" sz="3200">
                <a:solidFill>
                  <a:schemeClr val="tx1">
                    <a:lumMod val="65000"/>
                    <a:lumOff val="35000"/>
                  </a:schemeClr>
                </a:solidFill>
              </a:rPr>
              <a:t>.</a:t>
            </a:r>
            <a:r xmlns:a="http://schemas.openxmlformats.org/drawingml/2006/main">
              <a:rPr altLang="en-US" lang="lb"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t>Wien ass de Jesus?</a:t>
            </a:r>
            <a:r xmlns:a="http://schemas.openxmlformats.org/drawingml/2006/main">
              <a:rPr altLang="en-US" lang="l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a:t>
            </a:r>
            <a:r xmlns:a="http://schemas.openxmlformats.org/drawingml/2006/main">
              <a:rPr altLang="en-US" lang="lb" sz="3600">
                <a:solidFill>
                  <a:srgbClr val="0070c0"/>
                </a:solidFill>
              </a:rPr>
              <a:t> </a:t>
            </a:r>
            <a:r xmlns:a="http://schemas.openxmlformats.org/drawingml/2006/main">
              <a:rPr altLang="ko-KR" lang="lb" sz="3600">
                <a:solidFill>
                  <a:srgbClr val="0070c0"/>
                </a:solidFill>
              </a:rPr>
              <a:t>ass…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deen, deen eis d'Wourecht vum Himmel léiert, fir datt mir kënne wuessen wéi de Jesus seng Jünger.</a:t>
            </a:r>
            <a:r xmlns:a="http://schemas.openxmlformats.org/drawingml/2006/main">
              <a:rPr altLang="en-US" lang="lb"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Wéivill Jünger huet de Jesus als Apostel gewielt (déi geschéckt ginn)??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zéng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eelef</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zwielef</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véierzéng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③ </a:t>
            </a:r>
            <a:r xmlns:a="http://schemas.openxmlformats.org/drawingml/2006/main">
              <a:rPr altLang="ko-KR" lang="lb" sz="2800">
                <a:solidFill>
                  <a:srgbClr val="ff0000"/>
                </a:solidFill>
              </a:rPr>
              <a:t>zwielef</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Ee vun deenen Deeg ass de Jesus op e Bierg erausgaang fir ze bieden, an huet d'Nuecht verbruecht fir Gott ze bieden.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b" sz="3600">
                <a:solidFill>
                  <a:schemeClr val="tx1">
                    <a:lumMod val="65000"/>
                    <a:lumOff val="35000"/>
                  </a:schemeClr>
                </a:solidFill>
              </a:rPr>
              <a:t>Wéi de Moien koum, huet hien seng Jünger bei sech geruff an huet zwielef vun hinnen erausgesicht, déi hien och Apostelen bezeechent huet:</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Luke</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6:</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60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D'Evangelium huet de Jesus um Bierg geléiert.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Elo wéi hien d'Leit gesinn huet, ass hien op e Bierg eropgaang an huet sech gesat. Seng Jünger koumen bei hien,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b" sz="3600">
                <a:solidFill>
                  <a:schemeClr val="tx1">
                    <a:lumMod val="65000"/>
                    <a:lumOff val="35000"/>
                  </a:schemeClr>
                </a:solidFill>
              </a:rPr>
              <a:t>an hien huet ugefaang hinnen ze léieren a seet:</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b" sz="3600">
                <a:solidFill>
                  <a:schemeClr val="tx1">
                    <a:lumMod val="65000"/>
                    <a:lumOff val="35000"/>
                  </a:schemeClr>
                </a:solidFill>
              </a:rPr>
              <a:t>"Geseent sinn déi Aarm am Geescht, well hir ass d'Kinnekräich vum Himmel.</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Matthew</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lb" altLang="ko-KR" sz="3000">
                <a:solidFill>
                  <a:schemeClr val="tx1">
                    <a:lumMod val="65000"/>
                    <a:lumOff val="35000"/>
                  </a:schemeClr>
                </a:solidFill>
              </a:rPr>
              <a:t>De Jesus huet de Leit um Bierg geléiert wéi een als Leit vum Räich vu Gott liewen.</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"Geseent sinn déi Aarm am Geescht, well hir ass d'Kinnekräich vum Himmel.</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Wéi d'Engelen gesot hunn, gouf de Jesus gesond an enger Krëpp gebuer.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Dir hutt geléiert Är Zänn mat Ären Zänn zréckzebezuelen, awer ech soen Iech datt Dir déi lénks Wang gitt fir jidderengem deen déi richteg Wang schloen. Da sidd Dir Kanner vu Gott!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Kuckt d'Vullen an der Loft. Villercher maachen net Bauerenhaff Aarbecht, mä Gott fiddert hinnen all. Wäert Hien net méi ëm dech këmmeren wéi d'Vullen!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lb" altLang="ko-KR" sz="3000">
                <a:solidFill>
                  <a:schemeClr val="tx1">
                    <a:lumMod val="65000"/>
                    <a:lumOff val="35000"/>
                  </a:schemeClr>
                </a:solidFill>
              </a:rPr>
              <a:t>D'Leit ware ganz iwwerrascht iwwer dem Jesus seng Léier. Well de Jesus Autoritéit hat am Géigesaz zu gewéinleche Bibel Léierpersonal.</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chemeClr val="tx1">
                    <a:lumMod val="65000"/>
                    <a:lumOff val="35000"/>
                  </a:schemeClr>
                </a:solidFill>
              </a:rPr>
              <a:t>Jesus seet eis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datt d'Liewe vu Gottes Vollek anescht sinn wéi déi vun der Welt.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Ginn et Ënnerscheeder an eisem Liewen vun deenen, déi net un de Jesus gleewen?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Loosst eis eis selwer kucken a liewen e Liewen dat dem Räich vu Gott wäertvoll ass.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t>Wien ass de Jesus?</a:t>
            </a:r>
            <a:r xmlns:a="http://schemas.openxmlformats.org/drawingml/2006/main">
              <a:rPr altLang="en-US" lang="l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deen deen eis transforméiert fir ze liewen wéi d'Leit vum Räich vu Gott.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Wat kënnen déi aarm am Geescht kréien?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Suen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Iessen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Éier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Räich vu Gott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④ </a:t>
            </a:r>
            <a:r xmlns:a="http://schemas.openxmlformats.org/drawingml/2006/main">
              <a:rPr altLang="ko-KR" lang="lb" sz="2800">
                <a:solidFill>
                  <a:srgbClr val="ff0000"/>
                </a:solidFill>
              </a:rPr>
              <a:t>Räich vu Gott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Elo wéi hien d'Leit gesinn huet, ass hien op e Bierg eropgaang an huet sech gesat. Seng Jünger koumen bei hien,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b" sz="3600">
                <a:solidFill>
                  <a:schemeClr val="tx1">
                    <a:lumMod val="65000"/>
                    <a:lumOff val="35000"/>
                  </a:schemeClr>
                </a:solidFill>
              </a:rPr>
              <a:t>an hien huet ugefaang hinnen ze léieren a seet:</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b" sz="3600">
                <a:solidFill>
                  <a:schemeClr val="tx1">
                    <a:lumMod val="65000"/>
                    <a:lumOff val="35000"/>
                  </a:schemeClr>
                </a:solidFill>
              </a:rPr>
              <a:t>"Geseent sinn déi Aarm am Geescht, well hir ass d'Kinnekräich vum Himmel.</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Matthew</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61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Jesus berouegt de Stuerm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Hien ass opgestan, huet de Wand bestrooft a sot zu de Wellen: "Rou! Sidd roueg!" Dunn huet de Wand ofgelaaf an et war komplett roueg.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Mark</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4:</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De Jesus a seng Jünger sinn zesummen op engem Boot geklomm fir de Galiläa-Séi ze iwwerstoen.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lb" altLang="ko-KR" sz="2500">
                <a:solidFill>
                  <a:schemeClr val="tx1">
                    <a:lumMod val="65000"/>
                    <a:lumOff val="35000"/>
                  </a:schemeClr>
                </a:solidFill>
              </a:rPr>
              <a:t>Bethlehem Schäfer koumen de Jong vu Gott ze gesinn, deen d'Mënsche retten géif. „Jesus! de Jong vu Gott! Merci datt Dir op dëst Land komm sidd!</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Beim Kräizgang vum Séi, huet op eemol e rosen Wand geblosen an eng schrecklech Well koum.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D'Jünger soten schlussendlech dem Jesus. 'Léierin, et ass Iech egal, wa mir erdrénken!'</a:t>
            </a:r>
            <a:r xmlns:a="http://schemas.openxmlformats.org/drawingml/2006/main">
              <a:rPr lang="lb"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Jesus huet de Wand bestrooft an zu de Wellen gesot: "Roueg! Sidd roueg!" Dunn huet de Wand ofgelaaf an et war komplett roueg.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Si waren erschreckt an hunn sech gefrot: „Wien ass dat? Och de Wand an d'Wellen lauschteren him!"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chemeClr val="tx1">
                    <a:lumMod val="65000"/>
                    <a:lumOff val="35000"/>
                  </a:schemeClr>
                </a:solidFill>
              </a:rPr>
              <a:t>Nëmme Gott kann d'Mier commandéieren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an de Wand.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Dofir ass de Jesus de Gott deen d'Welt erschaaft a regéiert.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De Jesus, dee mir gleewen, ass net ee vu ville Gëtter, mee den eenzegen an allmächtege Schëpfer Gott.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Mir mussen eise Glawen wuessen andeems mir dës Tatsaach erënneren.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rgbClr val="ff0000"/>
                </a:solidFill>
              </a:rPr>
              <a:t>Wien ass de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a:t>
            </a:r>
            <a:r xmlns:a="http://schemas.openxmlformats.org/drawingml/2006/main">
              <a:rPr altLang="en-US" lang="lb" sz="3600">
                <a:solidFill>
                  <a:srgbClr val="0070c0"/>
                </a:solidFill>
              </a:rPr>
              <a:t> </a:t>
            </a:r>
            <a:r xmlns:a="http://schemas.openxmlformats.org/drawingml/2006/main">
              <a:rPr altLang="ko-KR" lang="lb" sz="3600">
                <a:solidFill>
                  <a:srgbClr val="0070c0"/>
                </a:solidFill>
              </a:rPr>
              <a:t>ass..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de Besëtzer vun alle Saachen, déi alles an dëser Welt mécht a regéiert.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Wat huet de Jesus iwwer d'Mier an de Wand commandéiert?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sief roueg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lafen a spillen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erwecht</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op</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oppen</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Är</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Aen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① </a:t>
            </a:r>
            <a:r xmlns:a="http://schemas.openxmlformats.org/drawingml/2006/main">
              <a:rPr altLang="ko-KR" lang="lb" sz="2800">
                <a:solidFill>
                  <a:srgbClr val="ff0000"/>
                </a:solidFill>
              </a:rPr>
              <a:t>sief roueg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Hien ass opgestan, huet de Wand bestrooft a sot zu de Wellen: "Rou! Sidd roueg!" Dunn huet de Wand ofgelaaf an et war komplett roueg.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Mark</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4:</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62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Wien huet meng Kleeder beréiert?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Wéi si vum Jesus héieren huet, ass si hannert him an de Leit komm an huet seng Mantel beréiert,</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b" sz="3600">
                <a:solidFill>
                  <a:schemeClr val="tx1">
                    <a:lumMod val="65000"/>
                    <a:lumOff val="35000"/>
                  </a:schemeClr>
                </a:solidFill>
              </a:rPr>
              <a:t>28.well si geduecht huet: "Wann ech just seng Kleeder beréieren, ginn ech geheelt."</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Mark</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5:</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chemeClr val="tx1">
                    <a:lumMod val="65000"/>
                    <a:lumOff val="35000"/>
                  </a:schemeClr>
                </a:solidFill>
              </a:rPr>
              <a:t>Jesus, deen de Meeschter vun allem ass,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ass de Jong vu Gott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Awer wéi de Jesus an dëst Land koum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hie gouf an enger Krëpp mat enger bescheidener Figur gebuer.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Mir, déi un Jesus gleewen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si Kanner vu Gott.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Awer mir musse bescheiden an niddereg liewen wéi de Jesus.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Vill Leit hunn iwwer de Jesus héieren, a si sinn dem Jesus gefollegt.</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Du koum eng Fra hannert him an huet d'Kleeder vum Jesus beréiert fir geheelt ze ginn.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Eng Fra gouf zënter 12 Joer un enger Krankheet genannt Blutungen gelidden. Si huet vill Weeër probéiert et ze fixéieren, awer et war net fixéiert a si huet alles ausginn wat hatt hat.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'Wien huet meng Kleeder beréiert?' Op eemol huet de Jesus gemierkt datt seng Kraaft vu Him erausgaang ass. Si ass komm an ass op seng Féiss gefall an huet him déi ganz Wourecht gesot.</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De Jesus sot zu hatt: 'Duechter, däi Glawen huet dech geheelt. Gitt a Fridden.'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chemeClr val="tx1">
                    <a:lumMod val="65000"/>
                    <a:lumOff val="35000"/>
                  </a:schemeClr>
                </a:solidFill>
              </a:rPr>
              <a:t>D'Fra, déi zënter 12 Joer ënner Blutungen gelidden huet, ass bei de Jesus gaangen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mam Glawen.</a:t>
            </a:r>
            <a:r xmlns:a="http://schemas.openxmlformats.org/drawingml/2006/main">
              <a:rPr altLang="en-US" lang="lb" sz="3200">
                <a:solidFill>
                  <a:schemeClr val="tx1">
                    <a:lumMod val="65000"/>
                    <a:lumOff val="35000"/>
                  </a:schemeClr>
                </a:solidFill>
              </a:rPr>
              <a:t> </a:t>
            </a:r>
            <a:r xmlns:a="http://schemas.openxmlformats.org/drawingml/2006/main">
              <a:rPr altLang="ko-KR" lang="lb" sz="3200">
                <a:solidFill>
                  <a:schemeClr val="tx1">
                    <a:lumMod val="65000"/>
                    <a:lumOff val="35000"/>
                  </a:schemeClr>
                </a:solidFill>
              </a:rPr>
              <a:t>De Jesus huet d'Fra geheelt an hire Glawen virun de Leit gelueft.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Gott gesäit nach ëmmer eise Glawen.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Wa mir schwéier Saachen treffen,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loosst eis mam Glawen zu Gott kommen.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t>Wien ass de Jesus?</a:t>
            </a:r>
            <a:r xmlns:a="http://schemas.openxmlformats.org/drawingml/2006/main">
              <a:rPr altLang="en-US" lang="l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kennt eis Péng a Schwieregkeeten a léist se.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Wat huet d'Fra, déi zënter 12 Joer krank war, mam Jesus beréiert?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Hoer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Hand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Fouss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Kleeder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④ </a:t>
            </a:r>
            <a:r xmlns:a="http://schemas.openxmlformats.org/drawingml/2006/main">
              <a:rPr altLang="ko-KR" lang="lb" sz="2800">
                <a:solidFill>
                  <a:srgbClr val="ff0000"/>
                </a:solidFill>
              </a:rPr>
              <a:t>Kleeder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Wéi si vum Jesus héieren huet, ass si hannert him an de Leit komm an huet seng Mantel beréiert,</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b" sz="3600">
                <a:solidFill>
                  <a:schemeClr val="tx1">
                    <a:lumMod val="65000"/>
                    <a:lumOff val="35000"/>
                  </a:schemeClr>
                </a:solidFill>
              </a:rPr>
              <a:t>well si geduecht huet: "Wann ech just seng Kleeder beréieren, wäert ech geheelt ginn."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Mark</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5:</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63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lb" sz="4000">
                <a:solidFill>
                  <a:srgbClr val="FF0000"/>
                </a:solidFill>
              </a:rPr>
              <a:t>D'Wuert vun haut</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lb" sz="3600">
                <a:solidFill>
                  <a:schemeClr val="tx1">
                    <a:lumMod val="65000"/>
                    <a:lumOff val="35000"/>
                  </a:schemeClr>
                </a:solidFill>
              </a:rPr>
              <a:t>Dir wäert mat Kand sinn an e Jong gebuer ginn, an Dir sollt him den Numm Jesus ginn.</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lb" sz="2800">
                <a:solidFill>
                  <a:schemeClr val="tx1">
                    <a:lumMod val="65000"/>
                    <a:lumOff val="35000"/>
                  </a:schemeClr>
                </a:solidFill>
              </a:rPr>
              <a:t>Luke</a:t>
            </a:r>
            <a:r xmlns:a="http://schemas.openxmlformats.org/drawingml/2006/main">
              <a:rPr altLang="en-US" dirty="0" lang="lb" sz="2800">
                <a:solidFill>
                  <a:schemeClr val="tx1">
                    <a:lumMod val="65000"/>
                    <a:lumOff val="35000"/>
                  </a:schemeClr>
                </a:solidFill>
              </a:rPr>
              <a:t> </a:t>
            </a:r>
            <a:r xmlns:a="http://schemas.openxmlformats.org/drawingml/2006/main">
              <a:rPr altLang="ko-KR" dirty="0" lang="lb"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t>Wien ass de Jesus?</a:t>
            </a:r>
            <a:r xmlns:a="http://schemas.openxmlformats.org/drawingml/2006/main">
              <a:rPr altLang="en-US" lang="l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op d'Äerd an Demut an Niddereg komm, awer Hien ass eise richtege Kinnek.</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Hien huet hir mat der Hand geholl a sot zu hir: "Talitha koum!" (wat heescht, "Klengt Meedchen, ech soen dir, opstoen!").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Mark</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5:</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E Mann mam Numm Jairus, de Synagog-Herrscher, ass bei de Jesus komm a sot; "Meng Duechter stierft. Hëllef mir."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Um Wee mam Jesus heem ass e Mann gerannt a sot datt seng Duechter scho gestuerwen ass.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Beim Heem ukomm, war dem Jairus seng Duechter schonn dout, an d'Leit hu gekrasch.</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De Jesus ass eragaang a sot zu hinnen: "D'Kand ass net dout, mee schléift."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"Hien huet hir an d'Hand geholl a sot zu hir: "Talitha koum!" (wat heescht, "Klengt Meedchen, ech soen dir, opstoen!"). Direkt ass d'Meedchen opgestan an ass ronderëm gaang.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chemeClr val="tx1">
                    <a:lumMod val="65000"/>
                    <a:lumOff val="35000"/>
                  </a:schemeClr>
                </a:solidFill>
              </a:rPr>
              <a:t>De Jesus ass deen deen den Doud regéiert.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Den Doud ass déi ängschtlech Saach fir d'Leit, awer de Jesus huet et eruewert.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Mir stierwen enges Daags fréier oder spéider.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Awer Dir musst keng Angscht virum Doud hunn.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Et ass well de Jesus deen ass deen den Doud regéiert.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A mir gleewen un de Jesus, deen den Doud eruewert huet.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rgbClr val="ff0000"/>
                </a:solidFill>
              </a:rPr>
              <a:t>Wien ass de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 ass..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deen deen d'Liewe gëtt an deen deen d'Liewe gläichzäiteg regéiert.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Wat heescht "Talitha koum!" mengen?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lb" sz="2800">
                <a:solidFill>
                  <a:schemeClr val="tx1">
                    <a:lumMod val="65000"/>
                    <a:lumOff val="35000"/>
                  </a:schemeClr>
                </a:solidFill>
              </a:rPr>
              <a:t>Klengt Meedchen, iessen Frühstück!</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Klengt Meedchen, gitt an d'Bett!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Klengt Meedchen, opstinn!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Klengt Meedchen, sang e Lidd!</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③ </a:t>
            </a:r>
            <a:r xmlns:a="http://schemas.openxmlformats.org/drawingml/2006/main">
              <a:rPr altLang="ko-KR" lang="lb" sz="2800">
                <a:solidFill>
                  <a:srgbClr val="ff0000"/>
                </a:solidFill>
              </a:rPr>
              <a:t>Klengt Meedchen, opstinn!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Hien huet hir mat der Hand geholl a sot zu hir: "Talitha koum!" (wat heescht, "Klengt Meedchen, ech soen dir, opstoen!").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Mark</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5:</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Haut</a:t>
            </a:r>
            <a:r xmlns:a="http://schemas.openxmlformats.org/drawingml/2006/main">
              <a:rPr altLang="en-US" lang="lb" sz="4000">
                <a:solidFill>
                  <a:srgbClr val="ff0000"/>
                </a:solidFill>
              </a:rPr>
              <a:t> </a:t>
            </a:r>
            <a:r xmlns:a="http://schemas.openxmlformats.org/drawingml/2006/main">
              <a:rPr altLang="ko-KR" lang="lb" sz="4000">
                <a:solidFill>
                  <a:srgbClr val="ff0000"/>
                </a:solidFill>
              </a:rPr>
              <a:t>Quiz</a:t>
            </a:r>
            <a:r xmlns:a="http://schemas.openxmlformats.org/drawingml/2006/main">
              <a:rPr altLang="en-US" lang="lb"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Wou gouf de Jesus gebuer?</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ass</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Haus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Palais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an enger Krëpp</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Luxushotel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③ </a:t>
            </a:r>
            <a:r xmlns:a="http://schemas.openxmlformats.org/drawingml/2006/main">
              <a:rPr altLang="ko-KR" lang="lb" sz="2800">
                <a:solidFill>
                  <a:srgbClr val="ff0000"/>
                </a:solidFill>
              </a:rPr>
              <a:t>an enger Krëpp</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64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E kranke Mann op der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Du sot de Jesus zu him: "Stei op! Huel Är Matte op a gitt."</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lb" altLang="ko-KR" sz="3600">
                <a:solidFill>
                  <a:schemeClr val="tx1">
                    <a:lumMod val="65000"/>
                    <a:lumOff val="35000"/>
                  </a:schemeClr>
                </a:solidFill>
              </a:rPr>
              <a:t>Op eemol gouf de Mann geheelt; hien huet seng Matte opgeholl a goung. Den Dag op deem dëst geschitt ass war e Sabbat,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John 5:</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Et war e Pool genannt Bethesda zu Jerusalem. Eng grouss Zuel vu kranke Leit hu sech do versammelt fir op d'Bewegung vum Waasser ze waarden.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Fir en Engel vum Här ass a bestëmmte Joreszäiten an de Pool erofgaang an huet d'Waasser opgereegt; wien dann fir d'éischt, nom Oprühren vum Waasser, eragaang ass, war gutt aus wéi enger Krankheet hien och ëmmer gemaach huet.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Et war e Mann deen net goe konnt. Wéi de Jesus hien gesinn huet an de Mann gefrot huet, dee fir aachtdrësseg Joer do war. "Wëlls du gutt ginn?"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"Här, ech hu kee fir mir an de Pool ze hëllefen wann d'Waasser geréiert gëtt. Hëllef Mir wann ech gelift!" Du sot de Jesus zu him: "Stei op! Huelt Är Matte op a gitt."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Wéi de Jesus gesot huet, huet hien seng Matte opgeholl an ass gaang. Op eemol gouf dee kranke Mann, deen 38 Joer krank war, geheelt.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lb" altLang="ko-KR" sz="3600">
                <a:solidFill>
                  <a:schemeClr val="tx1">
                    <a:lumMod val="65000"/>
                    <a:lumOff val="35000"/>
                  </a:schemeClr>
                </a:solidFill>
              </a:rPr>
              <a:t>Déi néideg Saach fir déi Krank am Pool vu Bethesda war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b" altLang="ko-KR" sz="3600">
                <a:solidFill>
                  <a:schemeClr val="tx1">
                    <a:lumMod val="65000"/>
                    <a:lumOff val="35000"/>
                  </a:schemeClr>
                </a:solidFill>
              </a:rPr>
              <a:t>geheelt ze ginn.</a:t>
            </a:r>
            <a:r xmlns:a="http://schemas.openxmlformats.org/drawingml/2006/main">
              <a:rPr lang="lb"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lb" altLang="ko-KR" sz="3600">
                <a:solidFill>
                  <a:schemeClr val="tx1">
                    <a:lumMod val="65000"/>
                    <a:lumOff val="35000"/>
                  </a:schemeClr>
                </a:solidFill>
              </a:rPr>
              <a:t>De Jesus weess wat mir brauchen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b" altLang="ko-KR" sz="3600">
                <a:solidFill>
                  <a:schemeClr val="tx1">
                    <a:lumMod val="65000"/>
                    <a:lumOff val="35000"/>
                  </a:schemeClr>
                </a:solidFill>
              </a:rPr>
              <a:t>besser wéi mir maachen.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b" altLang="ko-KR" sz="3600">
                <a:solidFill>
                  <a:schemeClr val="tx1">
                    <a:lumMod val="65000"/>
                    <a:lumOff val="35000"/>
                  </a:schemeClr>
                </a:solidFill>
              </a:rPr>
              <a:t>De Jesus ass deen deen eis gëtt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b" altLang="ko-KR" sz="3600">
                <a:solidFill>
                  <a:schemeClr val="tx1">
                    <a:lumMod val="65000"/>
                    <a:lumOff val="35000"/>
                  </a:schemeClr>
                </a:solidFill>
              </a:rPr>
              <a:t>wat mir brauchen.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t>Wien ass de Jesus?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 ass..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De Jesus ass deen, deen all Krankheeten heelt an d'Kraaft huet iwwer alles ze regéieren.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Wat huet de kranke Mann de Jesus gefrot?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Heelt meng Krankheet, w.e.g.!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Rett mech, wann ech glift!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Gëff mir Iessen, wann ech glift!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Hëlleft mir erof an de Pool ze goen wann d'Waasser rëselt, wann ech glift!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④ </a:t>
            </a:r>
            <a:r xmlns:a="http://schemas.openxmlformats.org/drawingml/2006/main">
              <a:rPr lang="lb" altLang="ko-KR" sz="2800">
                <a:solidFill>
                  <a:srgbClr val="ff0000"/>
                </a:solidFill>
              </a:rPr>
              <a:t>Hëlleft mir erof an de Pool ze goen wann d'Waasser rëselt, wann ech glift!</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Haut an der Stad vum David ass Iech e Retter gebuer; hien ass Christus den Här.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Wéi</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Du sot de Jesus zu him: "Stei op! Huel Är Matte op a gitt."</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lb" altLang="ko-KR" sz="3600">
                <a:solidFill>
                  <a:schemeClr val="tx1">
                    <a:lumMod val="65000"/>
                    <a:lumOff val="35000"/>
                  </a:schemeClr>
                </a:solidFill>
              </a:rPr>
              <a:t>9.Op eemol gouf de Mann geheelt; hien huet seng Matte opgeholl a goung. Den Dag op deem dëst geschitt ass war e Sabbat,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John 5:</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65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Jesus deen 5.000 Männer gefiddert huet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lb" altLang="ko-KR" sz="3600"/>
              <a:t>De Jesus huet dunn d'Brout geholl, Merci gesot a verdeelt un déi, déi souz sou vill wéi se wollten. Hien huet datselwecht mam Fësch gemaach.</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John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6:</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Méi wéi fënnef dausend Leit hu sech zesummekomm fir dem Jesus seng Léier ze lauschteren.</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Mee et war Mëttegiessen Zäit. Jidderee war hongereg, awer si hu kee Liewensmëttel ze iessen, an alles wat se haten waren zwee Fësch a fënnef Brout.</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De Jesus huet dunn d'Brout an de Fësch geholl, Merci gesot a verdeelt un déi, déi souz sou vill wéi se wollten.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Awer, eppes erstaunlech ass geschitt! Déi 5.000 Leit haten genuch fir voll ze sinn!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A si hunn se gesammelt an hunn zwielef Kuerf mat de Stécker vun de fënnef Gerstebrout gefüllt, déi vun deenen, déi giess haten, iwwreg waren.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solidFill>
                  <a:schemeClr val="tx1">
                    <a:lumMod val="65000"/>
                    <a:lumOff val="35000"/>
                  </a:schemeClr>
                </a:solidFill>
              </a:rPr>
              <a:t>Fir eis gëtt et kee Wee méi wéi 5.000 Leit voll ze maachen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mat fënnef Brout an zwee Fësch.</a:t>
            </a:r>
            <a:r xmlns:a="http://schemas.openxmlformats.org/drawingml/2006/main">
              <a:rPr lang="lb"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Awer de Jesus, de Jong vu Gott, huet Wonner mat hinnen gemaach.</a:t>
            </a:r>
            <a:r xmlns:a="http://schemas.openxmlformats.org/drawingml/2006/main">
              <a:rPr lang="lb"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Et ass méi wichteg datt mir ëmmer mam Jesus sinn wéi datt mir eppes vill hunn oder net.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t>Wien ass de Jesus?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 ass..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De Jesus ass deen, deen eis vill Iessen ka ginn.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47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Alles Guddes fir de Gebuertsdag dem Jesus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Wéi vill Iessen war lénks nodeems de Jesus 5.000 Leit gefiddert huet?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zéng Kuerf</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eelef Kuerf</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zwielef Kuerf</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dräizéng Kuerf</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③ </a:t>
            </a:r>
            <a:r xmlns:a="http://schemas.openxmlformats.org/drawingml/2006/main">
              <a:rPr lang="lb" altLang="ko-KR" sz="2800">
                <a:solidFill>
                  <a:srgbClr val="ff0000"/>
                </a:solidFill>
              </a:rPr>
              <a:t>zwielef Kuerf</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lb" altLang="ko-KR" sz="3600"/>
              <a:t>De Jesus huet dunn d'Brout geholl, Merci gesot a verdeelt un déi, déi souz sou vill wéi se wollten. Hien huet datselwecht mam Fësch gemaach.</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John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6:</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66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De Jesus geet um Waasser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lb" altLang="ko-KR" sz="3600"/>
              <a:t>Wéi si dräi oder dräi an en halleft Kilometer geraumt haten, hunn se de Jesus gesinn, deen op d'Boot koum, op d'Waasser trëppelen; a si waren erschreckt.</a:t>
            </a:r>
            <a:endParaRPr xmlns:a="http://schemas.openxmlformats.org/drawingml/2006/main" lang="en-US" altLang="ko-KR" sz="3600"/>
          </a:p>
          <a:p>
            <a:pPr xmlns:a="http://schemas.openxmlformats.org/drawingml/2006/main" lvl="0">
              <a:defRPr/>
            </a:pPr>
            <a:r xmlns:a="http://schemas.openxmlformats.org/drawingml/2006/main">
              <a:rPr lang="lb" altLang="ko-KR" sz="3600"/>
              <a:t>Awer hie sot zu hinnen: "Et sinn ech; fäert net."</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John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6:</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Wärend de Jesus eleng um Bierg gebiet huet, sinn seng Jünger mam Boot iwwer de Séi gereet.</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Endlech war et däischter an de Wand an d'Waasser sinn staark a rau ginn.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„Kuckt do! Et geet een um Waasser!“ Si waren erschreckt. Ee vun hinnen huet geruff: "Een geet op d'Waasser!"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"Et sinn ech: fäert net!" Et ass de Jesus, deen um Waasser trëppelt.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Si waren iwwerrascht iwwer dëst. Si hunn de Jesus um Boot begréisst. Si hu geduecht: "De Jesus muss de Jong vu Gott sinn!"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solidFill>
                  <a:schemeClr val="tx1">
                    <a:lumMod val="65000"/>
                    <a:lumOff val="35000"/>
                  </a:schemeClr>
                </a:solidFill>
              </a:rPr>
              <a:t>Um Waasser trëppelen ass eppes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keen kann maachen.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Awer de Jesus ass um Waasser gaang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seng Jünger ze fannen.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Well de Jesus e spezielle Mann ass,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de Jong vu Gott.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Mir mussen wierklech gleewen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datt de Jesus de Jong vu Gott ass.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Haut</a:t>
            </a:r>
            <a:r xmlns:a="http://schemas.openxmlformats.org/drawingml/2006/main">
              <a:rPr altLang="en-US" lang="lb" sz="4000">
                <a:solidFill>
                  <a:srgbClr val="ff0000"/>
                </a:solidFill>
              </a:rPr>
              <a:t> </a:t>
            </a:r>
            <a:r xmlns:a="http://schemas.openxmlformats.org/drawingml/2006/main">
              <a:rPr altLang="ko-KR" lang="lb" sz="4000">
                <a:solidFill>
                  <a:srgbClr val="ff0000"/>
                </a:solidFill>
              </a:rPr>
              <a:t>Wuert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Wéi si an d'Haus koumen, hunn si d'Kand mat senger Mamm Maria gesinn, a si hunn sech gebéit an hunn hie veréiert. Dunn hunn si hir Schätz opgemaach an him Geschenker vu Gold a Räucherstäerkt a Myrrhe presentéiert.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Matthäus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solidFill>
                  <a:srgbClr val="ff0000"/>
                </a:solidFill>
              </a:rPr>
              <a:t>Wien ass de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 ass..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De Jesus ass deen deen bei eis kënnt fir eis ze hëllefen an ze retten egal wéi eng Hindernisser mir hunn.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Wéi ass de Jesus bei seng Jünger an der Mëtt vum Séi komm??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um Waasser fléien..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op de méi séier Boot klammen ...</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Schwammen..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op d'Waasser trëppelen..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④ </a:t>
            </a:r>
            <a:r xmlns:a="http://schemas.openxmlformats.org/drawingml/2006/main">
              <a:rPr lang="lb" altLang="ko-KR" sz="2800">
                <a:solidFill>
                  <a:srgbClr val="ff0000"/>
                </a:solidFill>
              </a:rPr>
              <a:t>op d'Waasser trëppelen..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lb" altLang="ko-KR" sz="3600"/>
              <a:t>Wéi si dräi oder dräi an en halleft Kilometer geraumt haten, hunn se de Jesus gesinn, deen op d'Boot koum, op d'Waasser trëppelen; a si waren erschreckt.</a:t>
            </a:r>
            <a:endParaRPr xmlns:a="http://schemas.openxmlformats.org/drawingml/2006/main" lang="en-US" altLang="ko-KR" sz="3600"/>
          </a:p>
          <a:p>
            <a:pPr xmlns:a="http://schemas.openxmlformats.org/drawingml/2006/main" lvl="0">
              <a:defRPr/>
            </a:pPr>
            <a:r xmlns:a="http://schemas.openxmlformats.org/drawingml/2006/main">
              <a:rPr lang="lb" altLang="ko-KR" sz="3600"/>
              <a:t>Awer hie sot zu hinnen: "Et sinn ech; fäert net."</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John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6:</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67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Peter d'Beicht vu Christus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lb" altLang="ko-KR" sz="3600"/>
              <a:t>De Simon Péitrus huet geäntwert: "Du bass de Christus, de Jong vum liewege Gott."</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Matthew</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16:</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Enges Daags huet de Jesus seng Jünger gefrot: "Wien soen d'Leit datt de Mënschejong ass?"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Si hunn geäntwert: „E puer soen de Johannes de Baptist; anerer soen Elias; an ee vun de Prophéiten."</a:t>
            </a:r>
            <a:r xmlns:a="http://schemas.openxmlformats.org/drawingml/2006/main">
              <a:rPr lang="lb"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"Awer wat iwwer Iech?" hie gefrot. "Wien mengs du ech sinn?"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Simon Péitrus huet geäntwert: "Du bass de Christus, de Jong vum liewege Gott."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Jesus sot mat grousser Freed. "Du hues Recht iwwer Är Beicht! Op dësem Fiels wäert ech meng Kierch bauen!"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Wéi de Jesus gebuer gouf, erschéngt e Stär fir den Dokteren am Osten.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lb" altLang="ko-KR" sz="3600">
                <a:solidFill>
                  <a:schemeClr val="tx1">
                    <a:lumMod val="65000"/>
                    <a:lumOff val="35000"/>
                  </a:schemeClr>
                </a:solidFill>
              </a:rPr>
              <a:t>De Péitrus wousst genau wien de Jesus war, an hien huet genee iwwer de Jesus zouginn.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b" altLang="ko-KR" sz="3600">
                <a:solidFill>
                  <a:schemeClr val="tx1">
                    <a:lumMod val="65000"/>
                    <a:lumOff val="35000"/>
                  </a:schemeClr>
                </a:solidFill>
              </a:rPr>
              <a:t>An nodeems de Jesus dat héieren huet, huet de Péitrus fir seng richteg Beicht gelueft.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b" altLang="ko-KR" sz="3600">
                <a:solidFill>
                  <a:schemeClr val="tx1">
                    <a:lumMod val="65000"/>
                    <a:lumOff val="35000"/>
                  </a:schemeClr>
                </a:solidFill>
              </a:rPr>
              <a:t>Wien mengen mir de Jesus ass?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b" altLang="ko-KR" sz="3600">
                <a:solidFill>
                  <a:schemeClr val="tx1">
                    <a:lumMod val="65000"/>
                    <a:lumOff val="35000"/>
                  </a:schemeClr>
                </a:solidFill>
              </a:rPr>
              <a:t>Mir mussen de Jesus genau kennen wéi d'Bibel seet, a mir mussen iwwer de Jesus zouginn genau wéi d'Bibel seet.</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solidFill>
                  <a:srgbClr val="ff0000"/>
                </a:solidFill>
              </a:rPr>
              <a:t>Wien ass de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 ass..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De Jesus ass deen, dee seng Kierch op der richteger Beicht vum Glawen baut.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Wien huet de Péitrus gesot datt de Jesus ass?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de Christus, de Jong vu Gott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Mächteg Elias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John the Baptist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Jeremiah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① </a:t>
            </a:r>
            <a:r xmlns:a="http://schemas.openxmlformats.org/drawingml/2006/main">
              <a:rPr lang="lb" altLang="ko-KR" sz="2800">
                <a:solidFill>
                  <a:srgbClr val="ff0000"/>
                </a:solidFill>
              </a:rPr>
              <a:t>de Christus, de Jong vu Gott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lb" altLang="ko-KR" sz="3600"/>
              <a:t>De Simon Péitrus huet geäntwert: "Du bass de Christus, de Jong vum liewege Gott."</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Matthew</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16:</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68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D'Geschicht vum Narren Räich</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lb" altLang="ko-KR" sz="3600"/>
              <a:t>"Mä Gott sot zu him: "Du Narren! Dës Nuecht gëtt Äert Liewen vun Iech gefuerdert. Wien kritt dann dat, wat Dir selwer virbereet hutt?</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Luke</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"De Jesus sot: "E Mann säi Liewen huet näischt mat deem ze maachen wat hien huet."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An de Jesus huet eis eng Geschicht erzielt.</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lb" altLang="ko-KR" sz="3200">
                <a:solidFill>
                  <a:schemeClr val="tx1">
                    <a:lumMod val="65000"/>
                    <a:lumOff val="35000"/>
                  </a:schemeClr>
                </a:solidFill>
              </a:rPr>
              <a:t>Et geet ëm en domm räiche Mann.</a:t>
            </a:r>
            <a:r xmlns:a="http://schemas.openxmlformats.org/drawingml/2006/main">
              <a:rPr lang="lb"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räiche Mann war frou e méi grousst Lagerhaus fir säi Räichtum a Getreid ze bauen. "Ech hu vill Iessen am Lager gesammelt, meng Séil, genéisst elo!"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Dunn huet Gott dem räiche Mann gesot.</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b" altLang="ko-KR" sz="2800">
                <a:solidFill>
                  <a:schemeClr val="tx1">
                    <a:lumMod val="65000"/>
                    <a:lumOff val="35000"/>
                  </a:schemeClr>
                </a:solidFill>
              </a:rPr>
              <a:t>"Dir sidd en Narr! Wann ech haut däi Liewe huelen, wiem ass säi Besëtz all Är Räichtum?"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"Dëse Stär ass sichtbar wann de Kinnek gebuer ass! Loosst eis de Stär verfollegen!" D'Dokteren hunn ugefaang de Stär ze verfollegen.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Jesus huet fäerdeg geschwat a sot:</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b" altLang="ko-KR" sz="2800">
                <a:solidFill>
                  <a:schemeClr val="tx1">
                    <a:lumMod val="65000"/>
                    <a:lumOff val="35000"/>
                  </a:schemeClr>
                </a:solidFill>
              </a:rPr>
              <a:t>"Späichere kee Räichtum fir Iech, mee fir Gott. Maacht Äert Bescht fir déi an Nout ze hëllefen.</a:t>
            </a:r>
            <a:r xmlns:a="http://schemas.openxmlformats.org/drawingml/2006/main">
              <a:rPr lang="lb"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lb" altLang="ko-KR" sz="3500">
                <a:solidFill>
                  <a:schemeClr val="tx1">
                    <a:lumMod val="65000"/>
                    <a:lumOff val="35000"/>
                  </a:schemeClr>
                </a:solidFill>
              </a:rPr>
              <a:t>Fir wat sinn Är Suen benotzt?</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lb" altLang="ko-KR" sz="3500">
                <a:solidFill>
                  <a:schemeClr val="tx1">
                    <a:lumMod val="65000"/>
                    <a:lumOff val="35000"/>
                  </a:schemeClr>
                </a:solidFill>
              </a:rPr>
              <a:t>Gëtt et nëmme benotzt fir nëmmen Iech zefridden ze stellen?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lb" altLang="ko-KR" sz="3500">
                <a:solidFill>
                  <a:schemeClr val="tx1">
                    <a:lumMod val="65000"/>
                    <a:lumOff val="35000"/>
                  </a:schemeClr>
                </a:solidFill>
              </a:rPr>
              <a:t>Sue solle benotzt ginn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lb" altLang="ko-KR" sz="3500">
                <a:solidFill>
                  <a:schemeClr val="tx1">
                    <a:lumMod val="65000"/>
                    <a:lumOff val="35000"/>
                  </a:schemeClr>
                </a:solidFill>
              </a:rPr>
              <a:t>fir d'Herrlechkeet vu Gott.</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lb" altLang="ko-KR" sz="3500">
                <a:solidFill>
                  <a:schemeClr val="tx1">
                    <a:lumMod val="65000"/>
                    <a:lumOff val="35000"/>
                  </a:schemeClr>
                </a:solidFill>
              </a:rPr>
              <a:t>Mir sinn d'Leit vum Räich vu Gott. Dofir ass et néideg fir Leit an Nout mat eegene Suen ze hëllefen.</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t>Wien ass de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Jesus ass de Besëtzer vun all Liewen, a vun all Räichtum.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Wat huet den dommen räiche Mann fir seng Séil gemaach?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Hien huet den Aarm gehollef.</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Hien huet Gott veréiert.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Hien huet d'Evangelium gepriedegt.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Hien huet vill Räichtum gespäichert.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④ </a:t>
            </a:r>
            <a:r xmlns:a="http://schemas.openxmlformats.org/drawingml/2006/main">
              <a:rPr lang="lb" altLang="ko-KR" sz="2800">
                <a:solidFill>
                  <a:srgbClr val="ff0000"/>
                </a:solidFill>
              </a:rPr>
              <a:t>Hien huet vill Räichtum gespäichert.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lb" altLang="ko-KR" sz="3600"/>
              <a:t>"Mä Gott sot zu him: "Du Narren! Dës Nuecht gëtt Äert Liewen vun Iech gefuerdert. Wien kritt dann dat, wat Dir selwer virbereet hutt?</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Luke</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69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Sich no de verluerene Schof</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lb" altLang="ko-KR" sz="3600"/>
              <a:t>Ech soen Iech, datt et op déiselwecht Manéier méi Freed am Himmel iwwer ee Sënner gëtt, deen sech berouegt, wéi iwwer nénganzwanzeg Gerechte Leit, déi net brauchen ze berouegen.</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Luke</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Enges Daags gouf e Schof eleng gelooss, getrennt vun hire Frënn hir Schof.</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De Schäfer huet d'Schof gezielt a fonnt datt ee vun deenen honnert verschwonnen ass!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De Schäfer huet 99 Schof hannerlooss an ass erausgaang op der Sich no engem verluerene.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Stär huet iwwer de Ställ vu Bethlehem gestoppt. D'Bibel hat profetéiert datt de Jesus zu Bethlehem gebuer gouf.</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A schlussendlech huet de Schäfer dat verluerene Schof fonnt.</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b" altLang="ko-KR" sz="2800">
                <a:solidFill>
                  <a:schemeClr val="tx1">
                    <a:lumMod val="65000"/>
                    <a:lumOff val="35000"/>
                  </a:schemeClr>
                </a:solidFill>
              </a:rPr>
              <a:t>De Schäfer koum mat de Schof fir Freed heem an huet e grousst Fest.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Jesus huet fäerdeg geschwat a sot:</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b" altLang="ko-KR" sz="2800">
                <a:solidFill>
                  <a:schemeClr val="tx1">
                    <a:lumMod val="65000"/>
                    <a:lumOff val="35000"/>
                  </a:schemeClr>
                </a:solidFill>
              </a:rPr>
              <a:t>"Just wéi de Schäfer freet e verluerene Schof ze fannen,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b" altLang="ko-KR" sz="2800">
                <a:solidFill>
                  <a:schemeClr val="tx1">
                    <a:lumMod val="65000"/>
                    <a:lumOff val="35000"/>
                  </a:schemeClr>
                </a:solidFill>
              </a:rPr>
              <a:t>Gott ass frou mat der Berouegung vun engem Sënner."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lb" altLang="ko-KR" sz="3600">
                <a:solidFill>
                  <a:schemeClr val="tx1">
                    <a:lumMod val="65000"/>
                    <a:lumOff val="35000"/>
                  </a:schemeClr>
                </a:solidFill>
              </a:rPr>
              <a:t>De Schäfer huet eng Onmass Opfer misse maachen fir e verluerene Schof ze fannen.</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lb" altLang="ko-KR" sz="3600">
                <a:solidFill>
                  <a:schemeClr val="tx1">
                    <a:lumMod val="65000"/>
                    <a:lumOff val="35000"/>
                  </a:schemeClr>
                </a:solidFill>
              </a:rPr>
              <a:t>De Jesus huet säi Liewen geaffert fir eis ze retten.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b" altLang="ko-KR" sz="3600">
                <a:solidFill>
                  <a:schemeClr val="tx1">
                    <a:lumMod val="65000"/>
                    <a:lumOff val="35000"/>
                  </a:schemeClr>
                </a:solidFill>
              </a:rPr>
              <a:t>Mir mussen dem Jesus Merci soen fir eis wéi e verluerene Schof ze retten.</a:t>
            </a:r>
            <a:r xmlns:a="http://schemas.openxmlformats.org/drawingml/2006/main">
              <a:rPr lang="lb"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t>Wien ass de Jesus?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a:t>
            </a:r>
            <a:r xmlns:a="http://schemas.openxmlformats.org/drawingml/2006/main">
              <a:rPr lang="lb" altLang="en-US" sz="3600">
                <a:solidFill>
                  <a:srgbClr val="0070c0"/>
                </a:solidFill>
              </a:rPr>
              <a:t> </a:t>
            </a:r>
            <a:r xmlns:a="http://schemas.openxmlformats.org/drawingml/2006/main">
              <a:rPr lang="lb" altLang="ko-KR" sz="3600">
                <a:solidFill>
                  <a:srgbClr val="0070c0"/>
                </a:solidFill>
              </a:rPr>
              <a:t>ass..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De Jesus ass deen, dee sech un eis Berouegung vun der Sënn freet.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Wat huet de Schäfer net gemaach während der Sich no engem verluerene Schof?</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Hien huet 99 Schof hannerlooss fir dee verluerene ze sichen.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Hie war frou de verluerene ze fannen.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Hien huet en neit Schof kaaft.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Hien huet d'Leit fir eng Party opgeruff.</a:t>
            </a:r>
            <a:r xmlns:a="http://schemas.openxmlformats.org/drawingml/2006/main">
              <a:rPr lang="lb"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③ </a:t>
            </a:r>
            <a:r xmlns:a="http://schemas.openxmlformats.org/drawingml/2006/main">
              <a:rPr lang="lb" altLang="ko-KR" sz="2800">
                <a:solidFill>
                  <a:srgbClr val="ff0000"/>
                </a:solidFill>
              </a:rPr>
              <a:t>Hien huet en neit Schof kaaft.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lb" altLang="ko-KR" sz="3600"/>
              <a:t>Ech soen Iech, datt et op déiselwecht Manéier méi Freed am Himmel iwwer ee Sënner gëtt, deen sech berouegt, wéi iwwer nénganzwanzeg Gerechte Leit, déi net brauchen ze berouegen.</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Luke</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70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D'Geschicht vum gudde Samaritan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lb" altLang="ko-KR" sz="3600"/>
              <a:t>"Wéi vun dësen dräi mengt Dir war en Noper vum Mann, deen an d'Hänn vu Raiber gefall ass?"</a:t>
            </a:r>
            <a:endParaRPr xmlns:a="http://schemas.openxmlformats.org/drawingml/2006/main" lang="en-US" altLang="ko-KR" sz="3600"/>
          </a:p>
          <a:p>
            <a:pPr xmlns:a="http://schemas.openxmlformats.org/drawingml/2006/main" lvl="0">
              <a:defRPr/>
            </a:pPr>
            <a:r xmlns:a="http://schemas.openxmlformats.org/drawingml/2006/main">
              <a:rPr lang="lb" altLang="ko-KR" sz="3600"/>
              <a:t>Den Expert am Gesetz huet geäntwert: "Deen, deen him Barmhäerzegkeet hat." De Jesus sot zu him: "Gitt a maacht datselwecht."</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Luke</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10:</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Wärend e Mann eleng ënnerwee war, huet hien Raiber begéint. Si hunn him d'Kleeder ofgerappt, hien geschloen a si fortgaang, an hunn hien hallef dout gelooss.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Dunn huet e Paschtouer hien um Wee gesinn, hien ass op der anerer Säit laanschtgaangen. Sou huet e Levite och.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An de Ställ vu Bethlehem waren d'Maria, de Joseph an de Jesuskand, deen als Kinnek op d'Äerd koum.</a:t>
            </a:r>
            <a:r xmlns:a="http://schemas.openxmlformats.org/drawingml/2006/main">
              <a:rPr lang="lb"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Drëttens, e Samaritan huet hie gesinn. D'Samaritaner ware Leit, déi d'Judden net gär hunn.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Awer, de Samaritan huet him schued, sou behandelt a gutt ëm hien gekëmmert.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Jesus sot: "D'Leit vu Gott, zu all Moment, musse e gudde Noper sinn, deen deenen hëlleft, déi an Nout sinn."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solidFill>
                  <a:schemeClr val="tx1">
                    <a:lumMod val="65000"/>
                    <a:lumOff val="35000"/>
                  </a:schemeClr>
                </a:solidFill>
              </a:rPr>
              <a:t>De Paschtouer an d'Levite schéngen op der Uewerfläch no bei Gott, awer si hunn keen aneren gär.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De Samaritan, op der Uewerfläch, schéngt net no bei Gott ze sinn, awer war e gudde Noper dee gewëllt war anerer gär ze hunn.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Mir sollen och déi sinn, déi eisen Noperen an Nout hëllefen, wa mir no bei Gott sinn.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t>Wien ass de Jesus?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 ass..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Mir sinn déi, déi gezwongen sinn fir eis Sënnen ze stierwen, grad wéi déi, déi geklaut gi sinn.</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lb" altLang="ko-KR" sz="3600">
                <a:solidFill>
                  <a:schemeClr val="tx1">
                    <a:lumMod val="65000"/>
                    <a:lumOff val="35000"/>
                  </a:schemeClr>
                </a:solidFill>
              </a:rPr>
              <a:t>Awer de Jesus ass deen deen eis aus dëser schrecklecher Situatioun gerett huet.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Wat hunn de Paschtouer an de Levite gemaach wéi se e Mann gesinn dee geklaut gouf?</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Si hunn fir hie gebiet.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Den huet seng Wonnen behandelt.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Si hunn hien an d'Spidol bruecht.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Si sinn op der anerer Säit laanscht hien gaang.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④ </a:t>
            </a:r>
            <a:r xmlns:a="http://schemas.openxmlformats.org/drawingml/2006/main">
              <a:rPr lang="lb" altLang="ko-KR" sz="2800">
                <a:solidFill>
                  <a:srgbClr val="ff0000"/>
                </a:solidFill>
              </a:rPr>
              <a:t>Si sinn op der anerer Säit laanscht hien gaang.</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lb" altLang="ko-KR" sz="3600"/>
              <a:t>"Wéi vun dësen dräi mengt Dir war en Noper vum Mann, deen an d'Hänn vu Raiber gefall ass?"</a:t>
            </a:r>
            <a:endParaRPr xmlns:a="http://schemas.openxmlformats.org/drawingml/2006/main" lang="en-US" altLang="ko-KR" sz="3600"/>
          </a:p>
          <a:p>
            <a:pPr xmlns:a="http://schemas.openxmlformats.org/drawingml/2006/main" lvl="0">
              <a:defRPr/>
            </a:pPr>
            <a:r xmlns:a="http://schemas.openxmlformats.org/drawingml/2006/main">
              <a:rPr lang="lb" altLang="ko-KR" sz="3600"/>
              <a:t>Den Expert am Gesetz huet geäntwert: "Deen, deen him Barmhäerzegkeet hat." De Jesus sot zu him: "Gitt a maacht datselwecht."</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Luke</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10:</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71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Maria an Martha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lb" altLang="ko-KR" sz="4000"/>
              <a:t>awer nëmmen eng Saach ass néideg. D'Maria huet gewielt wat besser ass, an et gëtt hir net ewechgeholl."</a:t>
            </a:r>
            <a:endParaRPr xmlns:a="http://schemas.openxmlformats.org/drawingml/2006/main" lang="en-US" altLang="ko-KR" sz="4000"/>
          </a:p>
          <a:p>
            <a:pPr xmlns:a="http://schemas.openxmlformats.org/drawingml/2006/main" lvl="0">
              <a:defRPr/>
            </a:pPr>
            <a:r xmlns:a="http://schemas.openxmlformats.org/drawingml/2006/main">
              <a:rPr lang="lb"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lb"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Luke</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10:</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De Jesus gouf an d'Haus vu Maria a Martha invitéiert.</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Dokteren aus dem Osten hunn dem Jesus d'Gold, d'Räuchelcher an d'Myrrhe ginn, déi si als Kaddo virbereet haten. "Merci Jesus datt Dir an dëst Land komm sidd!"</a:t>
            </a:r>
            <a:r xmlns:a="http://schemas.openxmlformats.org/drawingml/2006/main">
              <a:rPr lang="lb"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Wärend d'Martha beschäftegt war mat der Aarbecht, huet d'Maria mat Angscht op de Jesus nogelauschtert.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"Ech kann net gleewen datt d'Maria mech eleng schaffe léisst wann ech sou beschäftegt sinn", huet d'Martha geduecht.</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Schlussendlech huet d'Martha dem Jesus beschwéiert. "Jesus, looss w.e.g. d'Maria goen. Ech hunn ze vill Aarbecht eleng ze maachen."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Jesus sot: "Maacht net ze vill. D'Maria lauschtert gär, also lauschtert se weider."</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solidFill>
                  <a:schemeClr val="tx1">
                    <a:lumMod val="65000"/>
                    <a:lumOff val="35000"/>
                  </a:schemeClr>
                </a:solidFill>
              </a:rPr>
              <a:t>D'Martha huet geduecht datt et net richteg wier fir d'Maria fir de Jesus ze lauschteren wann se vill Saachen ze maachen hunn.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Awer de Jesus huet hinnen geléiert datt de Jesus nolauschteren méi wäertvoll ass wéi soss eppes.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D'Zäit fir d'Bibel ze lauschteren an ze léieren ass déi wäertvollst Zäit fir eis.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Mir däerfen net Zäit entzunn ginn fir d'Bibel ze lauschteren an ze léieren.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t>Wien ass de Jesus?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 ass..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De Jesus ass deen, deen déi gär huet, déi d'Wuert vu Gott héieren.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Wat huet d'Maria gemaach wärend d'Martha vill geschafft huet?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Si huet gebiet.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Si huet dem Jesus säi Wuert nogelauschtert.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Si huet geschlof.</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Si huet d'Martha schwéier gehollef.</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② </a:t>
            </a:r>
            <a:r xmlns:a="http://schemas.openxmlformats.org/drawingml/2006/main">
              <a:rPr lang="lb" altLang="ko-KR" sz="2800">
                <a:solidFill>
                  <a:srgbClr val="ff0000"/>
                </a:solidFill>
              </a:rPr>
              <a:t>Si huet dem Jesus säi Wuert nogelauschtert.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lb" altLang="ko-KR" sz="4000"/>
              <a:t>awer nëmmen eng Saach ass néideg. D'Maria huet gewielt wat besser ass, an et gëtt hir net ewechgeholl."</a:t>
            </a:r>
            <a:endParaRPr xmlns:a="http://schemas.openxmlformats.org/drawingml/2006/main" lang="en-US" altLang="ko-KR" sz="4000"/>
          </a:p>
          <a:p>
            <a:pPr xmlns:a="http://schemas.openxmlformats.org/drawingml/2006/main" lvl="0">
              <a:defRPr/>
            </a:pPr>
            <a:r xmlns:a="http://schemas.openxmlformats.org/drawingml/2006/main">
              <a:rPr lang="lb"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lb"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Luke</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10:</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lb" altLang="ko-KR" sz="2500" dirty="0">
                <a:solidFill>
                  <a:schemeClr val="tx1">
                    <a:lumMod val="65000"/>
                    <a:lumOff val="35000"/>
                  </a:schemeClr>
                </a:solidFill>
              </a:rPr>
              <a:t>Do gelieft eng Jongfra mam Numm Maria zu Galiläa, Israel. Si war mat engem jonke Mann verlobt mam Numm Joseph.</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chemeClr val="tx1">
                    <a:lumMod val="65000"/>
                    <a:lumOff val="35000"/>
                  </a:schemeClr>
                </a:solidFill>
              </a:rPr>
              <a:t>D'Doktere koumen de Jesus, de Kinnek, och wäit vun Israel unzebieden.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Jesus ass de richtege Kinnek vu Leit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iwwerall op der Welt.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De Jesus ass och mäi Kinnek.</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Mir mussen e Liewen liewen fir de Jesus ze bidden an ze verfollegen, deen ëmmer Kinnek ass.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t>Wien ass de Jesus?</a:t>
            </a:r>
            <a:r xmlns:a="http://schemas.openxmlformats.org/drawingml/2006/main">
              <a:rPr altLang="en-US" lang="l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verdéngt eis Verehrung.</a:t>
            </a:r>
            <a:r xmlns:a="http://schemas.openxmlformats.org/drawingml/2006/main">
              <a:rPr altLang="en-US" lang="lb"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Haut</a:t>
            </a:r>
            <a:r xmlns:a="http://schemas.openxmlformats.org/drawingml/2006/main">
              <a:rPr altLang="en-US" lang="lb" sz="4000">
                <a:solidFill>
                  <a:srgbClr val="ff0000"/>
                </a:solidFill>
              </a:rPr>
              <a:t> </a:t>
            </a:r>
            <a:r xmlns:a="http://schemas.openxmlformats.org/drawingml/2006/main">
              <a:rPr altLang="ko-KR" lang="lb"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Wéi een huet de Jesus net als Gebuertsdagscadeau kritt?</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Gold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Rauch</a:t>
            </a:r>
            <a:r xmlns:a="http://schemas.openxmlformats.org/drawingml/2006/main">
              <a:rPr altLang="en-US" lang="lb"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myrrh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Computer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④ </a:t>
            </a:r>
            <a:r xmlns:a="http://schemas.openxmlformats.org/drawingml/2006/main">
              <a:rPr altLang="ko-KR" lang="lb" sz="2800">
                <a:solidFill>
                  <a:srgbClr val="ff0000"/>
                </a:solidFill>
              </a:rPr>
              <a:t>Computer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Haut</a:t>
            </a:r>
            <a:r xmlns:a="http://schemas.openxmlformats.org/drawingml/2006/main">
              <a:rPr altLang="en-US" lang="lb" sz="4000">
                <a:solidFill>
                  <a:srgbClr val="ff0000"/>
                </a:solidFill>
              </a:rPr>
              <a:t> </a:t>
            </a:r>
            <a:r xmlns:a="http://schemas.openxmlformats.org/drawingml/2006/main">
              <a:rPr altLang="ko-KR" lang="lb" sz="4000">
                <a:solidFill>
                  <a:srgbClr val="ff0000"/>
                </a:solidFill>
              </a:rPr>
              <a:t>Wuert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Wéi si an d'Haus koumen, hunn si d'Kand mat senger Mamm Maria gesinn, a si hunn sech gebéit an hunn hie veréiert. Dunn hunn si hir Schätz opgemaach an him Geschenker vu Gold a Räucherstäerkt a Myrrhe presentéiert.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Matthäus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Nee.</a:t>
            </a:r>
            <a:r xmlns:a="http://schemas.openxmlformats.org/drawingml/2006/main">
              <a:rPr lang="lb" altLang="en-US" b="1">
                <a:solidFill>
                  <a:schemeClr val="tx1">
                    <a:lumMod val="50000"/>
                    <a:lumOff val="50000"/>
                  </a:schemeClr>
                </a:solidFill>
              </a:rPr>
              <a:t> </a:t>
            </a:r>
            <a:r xmlns:a="http://schemas.openxmlformats.org/drawingml/2006/main">
              <a:rPr lang="lb" altLang="ko-KR" b="1">
                <a:solidFill>
                  <a:schemeClr val="tx1">
                    <a:lumMod val="50000"/>
                    <a:lumOff val="50000"/>
                  </a:schemeClr>
                </a:solidFill>
              </a:rPr>
              <a:t>48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De Puppelchen Jesus ass an Ägypten geflücht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Wéi si fort waren, ass en Engel vum Här dem Joseph an engem Dram erschéngen. "Stitt op," sot hien, "huelt d'Kand a seng Mamm a flücht an Ägypten. Bleift do, bis ech Iech soen, well den Herodes wäert d'Kand sichen fir hien ëmzebréngen."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Matthäus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Den Herod, Kinnek vun Israel, huet d'Nouvelle vun der Gebuert vum Jesus duerch d'Magi héieren, geplangt fir de Jesus ëmzebréngen.</a:t>
            </a:r>
            <a:r xmlns:a="http://schemas.openxmlformats.org/drawingml/2006/main">
              <a:rPr lang="lb"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Wéi och ëmmer, Gott, deen all dem Herodes seng Verschwörung wousst, huet an engem Dram gesot datt d'Magi vum Herodes fort goen.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Och dem Maria säi Mann Joseph huet en Engel an engem Dram héieren: „Flücht an Ägypten. Den Herodes wäert de Jesus ëmbréngen."</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lb" sz="2800">
                <a:solidFill>
                  <a:schemeClr val="tx1">
                    <a:lumMod val="65000"/>
                    <a:lumOff val="35000"/>
                  </a:schemeClr>
                </a:solidFill>
              </a:rPr>
              <a:t>Wéi hien dat héieren huet, huet de Joseph d'Maria an d'Kand Jesus geholl a vum Herodes an Ägypten geflücht.</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lb" sz="2800">
                <a:solidFill>
                  <a:schemeClr val="tx1">
                    <a:lumMod val="65000"/>
                    <a:lumOff val="35000"/>
                  </a:schemeClr>
                </a:solidFill>
              </a:rPr>
              <a:t>Enges Daags erschéngt en Engel der Maria. „Méi Gréiss, Dir, déi héich favoriséiert sinn! Den Här ass mat dir."</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Mëttlerweil huet den Herodes, dee wousst datt hie vun de Magi täuscht gi war, eng schrecklech Uerdnung ginn fir all Bethlehem seng Puppelcher ëmzebréngen. De Jesus huet missen an Ägypten bleiwen bis dem Herodes säin Doud.</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chemeClr val="tx1">
                    <a:lumMod val="65000"/>
                    <a:lumOff val="35000"/>
                  </a:schemeClr>
                </a:solidFill>
              </a:rPr>
              <a:t>D'Schäfer an d'Magi hunn erkannt wien de Jesus war.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Den Herodes, de Kinnek, huet de Jesus awer net erkannt. Ausserdeem, wéinst senger Gier, huet hien grausam Sënne gemaach fir de Jesus ëmzebréngen.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Et gi vill Leit op der Welt déi refuséieren iwwer de Jesus ze héieren.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Et ass eng ganz sérieux Sënn.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t>Wien ass de Jesus?</a:t>
            </a:r>
            <a:r xmlns:a="http://schemas.openxmlformats.org/drawingml/2006/main">
              <a:rPr altLang="en-US" lang="l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deen, dee sech net traue kann duerch d'Muecht vum Mënsch opzehalen.</a:t>
            </a:r>
            <a:r xmlns:a="http://schemas.openxmlformats.org/drawingml/2006/main">
              <a:rPr altLang="en-US" lang="lb"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Wou ass de Jesus vum Herodes entkomm?</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Ägypten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Amerika</a:t>
            </a:r>
            <a:r xmlns:a="http://schemas.openxmlformats.org/drawingml/2006/main">
              <a:rPr altLang="en-US" lang="lb"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Korea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① </a:t>
            </a:r>
            <a:r xmlns:a="http://schemas.openxmlformats.org/drawingml/2006/main">
              <a:rPr altLang="ko-KR" lang="lb" sz="2800">
                <a:solidFill>
                  <a:srgbClr val="ff0000"/>
                </a:solidFill>
              </a:rPr>
              <a:t>Ägypten</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Wéi si fort waren, ass en Engel vum Här dem Joseph an engem Dram erschéngen. "Stitt op," sot hien, "huelt d'Kand a seng Mamm a flücht an Ägypten. Bleift do, bis ech Iech soen, well den Herodes wäert d'Kand sichen fir hien ëmzebréngen."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Matthäus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49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De Jong Jesus am Tempel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"Firwat hues du mech gesicht?" hie gefrot. "Wësst Dir net, datt ech a mengem Papp sengem Haus muss sinn?"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Luke</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Um Pessach, wéi de Jesus 12 Joer al war, sinn hien a seng Elteren an den Tempel zu Jerusalem komm.</a:t>
            </a:r>
            <a:r xmlns:a="http://schemas.openxmlformats.org/drawingml/2006/main">
              <a:rPr lang="lb"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Um Heemwee vum Tempel zu Jerusalem konnten de Joseph an d'Maria de Jesus net fannen.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Joseph an d'Maria sinn zréck an den Tempel zu Jerusalem gaang fir de Jesus ze fannen.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lb" altLang="ko-KR" sz="2800" dirty="0">
                <a:solidFill>
                  <a:schemeClr val="tx1">
                    <a:lumMod val="65000"/>
                    <a:lumOff val="35000"/>
                  </a:schemeClr>
                </a:solidFill>
              </a:rPr>
              <a:t>"Maria, Dir wäert e Jong gebueren an du solls him den Numm Jesus ginn." Si hat Angscht virun dëser Noriicht.</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„Wosst Dir net, datt ech a mengem Papp sengem Haus war?“ De Jesus huet am Tempel mat de Bibellehrer diskutéiert, si waren all iwwerrascht vun der Wäisheet vum Jesus.</a:t>
            </a:r>
            <a:r xmlns:a="http://schemas.openxmlformats.org/drawingml/2006/main">
              <a:rPr lang="lb"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lb" sz="2800">
                <a:solidFill>
                  <a:schemeClr val="tx1">
                    <a:lumMod val="65000"/>
                    <a:lumOff val="35000"/>
                  </a:schemeClr>
                </a:solidFill>
              </a:rPr>
              <a:t>Zënterhier ass de Jong Jesus méi léiwer mat Gott a Leit gewuess wéi seng Wäisheet an Héicht wuessen.</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chemeClr val="tx1">
                    <a:lumMod val="65000"/>
                    <a:lumOff val="35000"/>
                  </a:schemeClr>
                </a:solidFill>
              </a:rPr>
              <a:t>De Jong Jesus wousst vu jonken Alter datt hien de Jong vu Gott war. An oprecht op d'Liewen als Retter virbereet.</a:t>
            </a:r>
            <a:r xmlns:a="http://schemas.openxmlformats.org/drawingml/2006/main">
              <a:rPr altLang="en-US" lang="lb"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Och wa mir jonk sinn,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mir mussen kloer erënneren, datt mir Kanner vu Gott sinn.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Also musse mir Gott a Leit weisen datt mir als Kanner vu Gott liewen.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rgbClr val="ff0000"/>
                </a:solidFill>
              </a:rPr>
              <a:t>Wien ass de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de Jong vu Gott, awer hien huet d'Beispill vun der Demut an der Gehorsamkeet u fleeschlechen Elteren gesat.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Wou war de verluerene Jesus?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an</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den</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Toilette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am Palais</a:t>
            </a:r>
            <a:r xmlns:a="http://schemas.openxmlformats.org/drawingml/2006/main">
              <a:rPr altLang="en-US" lang="lb"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an</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den</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tempel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am Haus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③ </a:t>
            </a:r>
            <a:r xmlns:a="http://schemas.openxmlformats.org/drawingml/2006/main">
              <a:rPr altLang="ko-KR" lang="lb" sz="2800">
                <a:solidFill>
                  <a:srgbClr val="ff0000"/>
                </a:solidFill>
              </a:rPr>
              <a:t>am Tempel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"Firwat hues du mech gesicht?" hie gefrot. "Wësst Dir net, datt ech a mengem Papp sengem Haus muss sinn?"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Luke</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50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D'Daf vum Jesus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"eng Stëmm vun engem, deen an der Wüst nennt:" Bereet de Wee fir den Här, maacht riicht Weeër fir hien.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b" sz="3600">
                <a:solidFill>
                  <a:schemeClr val="tx1">
                    <a:lumMod val="65000"/>
                    <a:lumOff val="35000"/>
                  </a:schemeClr>
                </a:solidFill>
              </a:rPr>
              <a:t>4.An esou ass de Johannes komm, an der Wüstregioun gedeeft an eng Daf vun der Berouegung fir d'Verzeiung vu Sënnen gepriedegt.</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Mark</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Wéi de Jesus drësseg Joer war, ass e komesche Mann an der Wüst opgetaucht, deen Kamelkleeder unhat an huet Spréngercher a wëll Hunneg giess.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Säin Numm war de Johannes de Baptist. Hien huet d'Leit opgeruff sech ze berouegen an gedeeft ze ginn, well de Retter géif kommen.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lb" altLang="ko-KR" sz="2800" dirty="0">
                <a:solidFill>
                  <a:schemeClr val="tx1">
                    <a:lumMod val="65000"/>
                    <a:lumOff val="35000"/>
                  </a:schemeClr>
                </a:solidFill>
              </a:rPr>
              <a:t>Awer si huet dem Gott säi Message gefollegt. „Ech sinn dem Här säin Knecht. Kann et mir sinn wéi Dir gesot hutt."</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'Ech sinn hei fir een ze preparéieren deen no mir kënnt!'</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b" altLang="ko-KR" sz="2800">
                <a:solidFill>
                  <a:schemeClr val="tx1">
                    <a:lumMod val="65000"/>
                    <a:lumOff val="35000"/>
                  </a:schemeClr>
                </a:solidFill>
              </a:rPr>
              <a:t>De Johannes de Baptist huet dem Jesus säi Wee virbereet.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Jesus ass och komm fir vum John de Baptist gedeeft ze ginn.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b" altLang="ko-KR" sz="2800">
                <a:solidFill>
                  <a:schemeClr val="tx1">
                    <a:lumMod val="65000"/>
                    <a:lumOff val="35000"/>
                  </a:schemeClr>
                </a:solidFill>
              </a:rPr>
              <a:t>„Kuckt! d'Lämmche vu Gott, deen d'Sënn vun der Welt ewechhëlt!" De Johannes de Baptist huet de Jesus haart agefouert.</a:t>
            </a:r>
            <a:r xmlns:a="http://schemas.openxmlformats.org/drawingml/2006/main">
              <a:rPr lang="lb"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Wéi de Jesus vum Johannes gedeeft gouf, koum eng Stëmm aus dem Himmel mam Hellege Geescht, deen op hien erofgeet wéi eng Dauf: "Du bass mäi Jong, deen ech gär hunn; mat dir sinn ech gutt zefridden."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chemeClr val="tx1">
                    <a:lumMod val="65000"/>
                    <a:lumOff val="35000"/>
                  </a:schemeClr>
                </a:solidFill>
              </a:rPr>
              <a:t>De Johannes de Baptist huet sech selwer net héichgehalen.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Hien huet säi Liewen gewidmet fir de Jesus ganz virzestellen.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Fir wiem liewen ech?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Wéi de Johannes de Baptist, sollte mir e Liewen liewen, dat de Jesus erhebt an agefouert huet anstatt mech ze boastelen an z'erhéijen.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t>Wien ass de Jesus?</a:t>
            </a:r>
            <a:r xmlns:a="http://schemas.openxmlformats.org/drawingml/2006/main">
              <a:rPr altLang="en-US" lang="l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deen eenzegen Jong vu Gott.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Wat ass vum Himmel erofgaang wéi de Jesus gedeeft gouf??</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kräischen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Den Hellege Geescht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Sträif</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Spatzen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② </a:t>
            </a:r>
            <a:r xmlns:a="http://schemas.openxmlformats.org/drawingml/2006/main">
              <a:rPr altLang="ko-KR" lang="lb" sz="2800">
                <a:solidFill>
                  <a:srgbClr val="ff0000"/>
                </a:solidFill>
              </a:rPr>
              <a:t>Den Hellege Geescht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"eng Stëmm vun engem, deen an der Wüst nennt:" Bereet de Wee fir den Här, maacht riicht Weeër fir hien.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b" sz="3600">
                <a:solidFill>
                  <a:schemeClr val="tx1">
                    <a:lumMod val="65000"/>
                    <a:lumOff val="35000"/>
                  </a:schemeClr>
                </a:solidFill>
              </a:rPr>
              <a:t>4.An esou ass de Johannes komm, an der Wüstregioun gedeeft an eng Daf vun der Berouegung fir d'Verzeiung vu Sënnen gepriedegt.</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Mark</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51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De Jesus gouf vum Satan versicht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sot zu him: "Wéi vu mir, Satan! Well et ass geschriwwen: 'Verehrt den Här Äre Gott, an déngt him nëmmen."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Matthew</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Nodeems de Jesus gefast a véierzeg Deeg gebiet huet, ass de Satan opgetaucht an huet de Jesus versicht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lb" altLang="ko-KR" sz="2500" dirty="0">
                <a:solidFill>
                  <a:schemeClr val="tx1">
                    <a:lumMod val="65000"/>
                    <a:lumOff val="35000"/>
                  </a:schemeClr>
                </a:solidFill>
              </a:rPr>
              <a:t>Also, obwuel si eng Virgin war, ass si schwanger ginn. Dëst Kand säin Numm ass Jesus. Hien ass de Jong vu Gott, deen an Zukunft all Mënsch vun hire Sënnen retten wäert.</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"Hues du honger? Maacht Reiskuch mat dësem Steen a ësst et!" De Satan huet den éischten Test gemaach. Awer de Jesus huet den Test mam Wuert vu Gott besiegt.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„Da sprang hei eraus! Wann Dir de Jong vu Gott sidd, wäert Dir net stierwen." De Satan huet de Jesus eng zweete Kéier uewen um Tempel getest.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Zu dëser Zäit huet hien de Jesus op e ganz héije Bierg geholl an huet dem Jesus dat ganzt Räich vun der Welt gewisen a gesot: "Wann Dir Iech bei mir béit, ginn ech Iech dat alles!" Awer de Jesus huet den drëtten Test mam Wuert vu Gott verworf.</a:t>
            </a:r>
            <a:r xmlns:a="http://schemas.openxmlformats.org/drawingml/2006/main">
              <a:rPr lang="lb"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Schlussendlech huet de Jesus all dem Satan seng Versuchungen besiegt. Gott war frou mam Jesus, deen all Versuchungen iwwerwonne hat.</a:t>
            </a:r>
            <a:r xmlns:a="http://schemas.openxmlformats.org/drawingml/2006/main">
              <a:rPr lang="lb"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chemeClr val="tx1">
                    <a:lumMod val="65000"/>
                    <a:lumOff val="35000"/>
                  </a:schemeClr>
                </a:solidFill>
              </a:rPr>
              <a:t>De Jesus war de Jong vu Gott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Awer wéi mir, gouf hie vum Satan versicht.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Awer mat Gottes Wuert huet de Jesus d'Versuchung vum Satan iwwerwonnen.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De Satan versicht eis nach ëmmer.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Wéi och ëmmer, wéi de Jesus, kënne mir d'Versuchung vum Satan mam Wuert vu Gott iwwerwannen</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rgbClr val="ff0000"/>
                </a:solidFill>
              </a:rPr>
              <a:t>Wien ass de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eisen Helfer fir d'Versuchungen ze iwwerwannen, déi mir konfrontéieren. An hien ass deen, deen all d'Erausfuerderunge versteet, déi mir begéinen an hëlleft eis se ze iwwerwannen.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Wéi vill Tester huet de Satan dem Jesus ginn?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eng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zwee</a:t>
            </a:r>
            <a:r xmlns:a="http://schemas.openxmlformats.org/drawingml/2006/main">
              <a:rPr altLang="en-US" lang="lb"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dräi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véier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③ </a:t>
            </a:r>
            <a:r xmlns:a="http://schemas.openxmlformats.org/drawingml/2006/main">
              <a:rPr altLang="ko-KR" lang="lb" sz="2800">
                <a:solidFill>
                  <a:srgbClr val="ff0000"/>
                </a:solidFill>
              </a:rPr>
              <a:t>dräi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sot zu him: "Wéi vu mir, Satan! Well et ass geschriwwen: 'Verehrt den Här Äre Gott, an déngt him nëmmen."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Matthew</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52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Waasser</a:t>
            </a:r>
            <a:r xmlns:a="http://schemas.openxmlformats.org/drawingml/2006/main">
              <a:rPr lang="lb" altLang="en-US" sz="4400"/>
              <a:t> </a:t>
            </a:r>
            <a:r xmlns:a="http://schemas.openxmlformats.org/drawingml/2006/main">
              <a:rPr lang="lb" altLang="ko-KR" sz="4400"/>
              <a:t>Verwandelt an Wäin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Dëst, dat éischt vu senge wonnerbare Schëlder, huet de Jesus zu Kana vu Galiläa gemaach. Hien huet also seng Herrlechkeet opgedeckt, a seng Jünger hunn hire Glawen an him gesat.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John</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chemeClr val="tx1">
                    <a:lumMod val="65000"/>
                    <a:lumOff val="35000"/>
                  </a:schemeClr>
                </a:solidFill>
              </a:rPr>
              <a:t>D'Maria huet Angscht e Jong ze hunn, obwuel si net bestuet war.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Wéi och ëmmer, si huet d'Wuert vu Gott duerch Glawen kritt an gefollegt.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Mir kënnen ängschtlech sinn wa mir Gottes Wuert gleewen an befollegen. Awer wéi dem Maria seng Beicht, musse mir zouginn datt "Däerf et mir sinn, wéi Dir gesot hutt."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Eng Hochzäit huet zu Kana a Galiläa stattfonnt. De Jesus a seng Jünger waren och op d'Hochzäit invitéiert.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Mä et war e Problem. De Wäin war aus. Ouni Wäin, Dir kënnt net e Fest hunn.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Jesus huet d'Dénger am Haus Waasser an d'Krou gegoss. D'Dénger hunn gemaach wat se gefrot hunn.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Duerno gouf d'Waasser am Jar fir ze schmaachen geholl. D'Waasser am Jar gouf a ganz leckere Wäin ëmgewandelt.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D'Gäscht hunn de Wäin geschmaacht a goufen iwwerrascht. Si krute méi lecker Wäin servéiert wéi déi éischte Kéier, an duerch dem Jesus säi Wonner konnt d'Fest méi spannend ginn.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chemeClr val="tx1">
                    <a:lumMod val="65000"/>
                    <a:lumOff val="35000"/>
                  </a:schemeClr>
                </a:solidFill>
              </a:rPr>
              <a:t>An der Zäit vum Jesus, Wäin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war absolut onverzichtbar um Fest.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De Jesus huet Waasser zu Wäin gemaach an huet wat fir d'Fest gebraucht gouf.</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Fir eis ass de Jesus en onverzichtbar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wéi Wäin an engem Fest.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Mir mussen un d'Gnod vum Jesus erënneren, deen eis selwer ginn huet.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a:t>
            </a:r>
            <a:r xmlns:a="http://schemas.openxmlformats.org/drawingml/2006/main">
              <a:rPr altLang="en-US" lang="lb"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t>WHO</a:t>
            </a:r>
            <a:r xmlns:a="http://schemas.openxmlformats.org/drawingml/2006/main">
              <a:rPr altLang="en-US" lang="lb" sz="3200"/>
              <a:t> </a:t>
            </a:r>
            <a:r xmlns:a="http://schemas.openxmlformats.org/drawingml/2006/main">
              <a:rPr altLang="ko-KR" lang="lb" sz="3200"/>
              <a:t>ass</a:t>
            </a:r>
            <a:r xmlns:a="http://schemas.openxmlformats.org/drawingml/2006/main">
              <a:rPr altLang="en-US" lang="lb" sz="3200"/>
              <a:t> </a:t>
            </a:r>
            <a:r xmlns:a="http://schemas.openxmlformats.org/drawingml/2006/main">
              <a:rPr altLang="ko-KR" lang="lb" sz="3200"/>
              <a:t>Jesus?</a:t>
            </a:r>
            <a:r xmlns:a="http://schemas.openxmlformats.org/drawingml/2006/main">
              <a:rPr altLang="en-US" lang="l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 ass..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eis Freed, wéi de Wäin vun engem Fest.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Wat huet de Jesus Waasser ëmgewandelt?</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Mëllech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Orangensaft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Brout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Wäin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④ </a:t>
            </a:r>
            <a:r xmlns:a="http://schemas.openxmlformats.org/drawingml/2006/main">
              <a:rPr altLang="ko-KR" lang="lb" sz="2800">
                <a:solidFill>
                  <a:srgbClr val="ff0000"/>
                </a:solidFill>
              </a:rPr>
              <a:t>Wäin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Dëst, dat éischt vu senge wonnerbare Schëlder, huet de Jesus zu Kana vu Galiläa gemaach. Hien huet also seng Herrlechkeet opgedeckt, a seng Jünger hunn hire Glawen an him gesat.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John</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53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Nikodemus ass bei de Jesus an der Nuecht komm.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lb" sz="3200">
                <a:solidFill>
                  <a:srgbClr val="FF0000"/>
                </a:solidFill>
              </a:rPr>
              <a:t>Wien ass de Jesus?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lb" sz="3600">
                <a:solidFill>
                  <a:srgbClr val="0070C0"/>
                </a:solidFill>
              </a:rPr>
              <a:t>Jesus ass..</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lb" sz="3600">
                <a:solidFill>
                  <a:schemeClr val="tx1">
                    <a:lumMod val="65000"/>
                    <a:lumOff val="35000"/>
                  </a:schemeClr>
                </a:solidFill>
              </a:rPr>
              <a:t>De Jesus ass als eise Retter op d'Äerd komm.</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huet geäntwert: "Ech soen Iech d'Wourecht, Keen kann an d'Kinnekräich vu Gott kommen, ausser hien ass aus Waasser a Geescht gebuer.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John</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3: 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lb" sz="2800">
                <a:solidFill>
                  <a:schemeClr val="tx1">
                    <a:lumMod val="65000"/>
                    <a:lumOff val="35000"/>
                  </a:schemeClr>
                </a:solidFill>
              </a:rPr>
              <a:t>Et war e Mann mam Numm Nikodemus, deen Israel säi Léierpersonal war.</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Hien</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koum</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zu</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Jesus</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zu</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froen</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op</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Nuecht.</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"Wéi kann ech an d'Kinnekräich vu Gott kommen?"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b" altLang="ko-KR" sz="2800">
                <a:solidFill>
                  <a:schemeClr val="tx1">
                    <a:lumMod val="65000"/>
                    <a:lumOff val="35000"/>
                  </a:schemeClr>
                </a:solidFill>
              </a:rPr>
              <a:t>"Wann Dir net erëm gebuer sidd, kënnt Dir net an d'Kinnekräich vu Gott kommen." De Jesus huet geäntwert.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Hien huet net verstanen datt hien erëm gebuer muss ginn. "Ginn ech zréck an menger Mamm hir Gebärmutter a kommen erëm eraus?"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lb" altLang="ko-KR" sz="2600">
                <a:solidFill>
                  <a:schemeClr val="tx1">
                    <a:lumMod val="65000"/>
                    <a:lumOff val="35000"/>
                  </a:schemeClr>
                </a:solidFill>
              </a:rPr>
              <a:t>"De Geescht, net de Kierper, muss erëm gebuer ginn. "De Mënsch ka mat Waasser an dem Hellege Geescht erëm gebuer ginn." De Jesus huet geäntwert</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"Dir musst u mech gleewen a gerett ginn." De Jesus sot dem Nikodemus d'Geheimnis fir erëm gebuer ze ginn.</a:t>
            </a:r>
            <a:r xmlns:a="http://schemas.openxmlformats.org/drawingml/2006/main">
              <a:rPr lang="lb"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Haut</a:t>
            </a:r>
            <a:r xmlns:a="http://schemas.openxmlformats.org/drawingml/2006/main">
              <a:rPr altLang="en-US" lang="lb" sz="4000">
                <a:solidFill>
                  <a:srgbClr val="ff0000"/>
                </a:solidFill>
              </a:rPr>
              <a:t> </a:t>
            </a:r>
            <a:r xmlns:a="http://schemas.openxmlformats.org/drawingml/2006/main">
              <a:rPr altLang="ko-KR" lang="lb" sz="4000">
                <a:solidFill>
                  <a:srgbClr val="ff0000"/>
                </a:solidFill>
              </a:rPr>
              <a:t>Lektioun</a:t>
            </a:r>
            <a:r xmlns:a="http://schemas.openxmlformats.org/drawingml/2006/main">
              <a:rPr altLang="en-US" lang="lb"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chemeClr val="tx1">
                    <a:lumMod val="65000"/>
                    <a:lumOff val="35000"/>
                  </a:schemeClr>
                </a:solidFill>
              </a:rPr>
              <a:t>Wann Dir un de Jesus gleeft,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Är Séil wäert erëm gebuer ginn.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Déi, déi un Jesus gleewen sinn erëm gebuer an Dir wäert ginn</a:t>
            </a:r>
            <a:r xmlns:a="http://schemas.openxmlformats.org/drawingml/2006/main">
              <a:rPr altLang="en-US" lang="lb" sz="3200">
                <a:solidFill>
                  <a:schemeClr val="tx1">
                    <a:lumMod val="65000"/>
                    <a:lumOff val="35000"/>
                  </a:schemeClr>
                </a:solidFill>
              </a:rPr>
              <a:t> </a:t>
            </a:r>
            <a:r xmlns:a="http://schemas.openxmlformats.org/drawingml/2006/main">
              <a:rPr altLang="ko-KR" lang="lb" sz="3200">
                <a:solidFill>
                  <a:schemeClr val="tx1">
                    <a:lumMod val="65000"/>
                    <a:lumOff val="35000"/>
                  </a:schemeClr>
                </a:solidFill>
              </a:rPr>
              <a:t>Sënn ze haassen a Gott gär ze hunn.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Sidd Dir erëm gebuer?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Mir gleewen un Jesus a sinn erëm gebuer. Dofir musse mir drun erënneren datt mir verschidde Leit aus der Welt sinn.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t>Wien ass de Jesus?</a:t>
            </a:r>
            <a:r xmlns:a="http://schemas.openxmlformats.org/drawingml/2006/main">
              <a:rPr altLang="en-US" lang="l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 ass..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Jesus</a:t>
            </a:r>
            <a:r xmlns:a="http://schemas.openxmlformats.org/drawingml/2006/main">
              <a:rPr altLang="en-US" lang="lb" sz="3600">
                <a:solidFill>
                  <a:schemeClr val="tx1">
                    <a:lumMod val="65000"/>
                    <a:lumOff val="35000"/>
                  </a:schemeClr>
                </a:solidFill>
              </a:rPr>
              <a:t> </a:t>
            </a:r>
            <a:r xmlns:a="http://schemas.openxmlformats.org/drawingml/2006/main">
              <a:rPr altLang="ko-KR" lang="lb" sz="3600">
                <a:solidFill>
                  <a:schemeClr val="tx1">
                    <a:lumMod val="65000"/>
                    <a:lumOff val="35000"/>
                  </a:schemeClr>
                </a:solidFill>
              </a:rPr>
              <a:t>ass deen, deen déi, déi un Him gleewen, gerecht mécht an erëm gebuer ginn.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Wat mécht eis erëm gebuer?</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mat Waasser a Geescht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mat Ueleg a Feier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mat Tréinen a Lidder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mat Gebied a Verehrung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① </a:t>
            </a:r>
            <a:r xmlns:a="http://schemas.openxmlformats.org/drawingml/2006/main">
              <a:rPr altLang="ko-KR" lang="lb" sz="2800">
                <a:solidFill>
                  <a:srgbClr val="ff0000"/>
                </a:solidFill>
              </a:rPr>
              <a:t>mat Waasser a Geescht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huet geäntwert: "Ech soen Iech d'Wourecht, Keen kann an d'Kinnekräich vu Gott kommen, ausser hien ass aus Waasser a Geescht gebuer.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John</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3: 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